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74" r:id="rId7"/>
    <p:sldId id="271" r:id="rId8"/>
    <p:sldId id="267" r:id="rId9"/>
    <p:sldId id="269" r:id="rId10"/>
    <p:sldId id="275" r:id="rId11"/>
    <p:sldId id="268" r:id="rId12"/>
    <p:sldId id="261" r:id="rId13"/>
    <p:sldId id="276" r:id="rId14"/>
    <p:sldId id="277" r:id="rId15"/>
    <p:sldId id="278" r:id="rId16"/>
    <p:sldId id="27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773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3T18:52:23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0 157,'47'1,"1"-2,-1-2,0-1,82-21,272-59,-373 80,43-10,-30 6,0 1,51-1,378 10,-376 0,-1 4,1 4,140 34,-181-33,1-1,0-3,107-1,110 11,-135-5,-1 2,97 3,1588-18,-1784 3,65 11,20 2,441-12,-285-6,922 4,-1187-2,1 0,-2 0,1-1,0-1,0 0,14-5,-12 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CD2CF-8B50-8231-6EC9-8A01032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FB4-FF49-473E-B62C-9FAAC28E230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990B4-FA62-579F-2AB8-94CD1B70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B99A-029C-E923-6984-A44F1CCE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211-370F-4088-90BE-3EC0ADB4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wa.net/MyApwa/Apwa_Public/Education_and_Events/Speaker_Resource_Center/Speaker_Resource_Center_landing_pg.aspx?New_ContentCollectionOrganizerCommon=3#New_ContentCollectionOrganizerComm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APWA Chapter 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8863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CAED-064E-3CCD-F15C-8561CF2B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34A4D9A-C727-6EB0-33F7-1B4054B11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507" y="40974"/>
            <a:ext cx="8011982" cy="3763963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FB3916-9515-7EA1-6A2E-334B47CA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40" y="1494263"/>
            <a:ext cx="6027160" cy="28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D6EEE3C-4674-8CCD-36ED-ED70F666C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3810E2-59B2-153F-EC5F-97849E2605F6}"/>
                  </a:ext>
                </a:extLst>
              </p14:cNvPr>
              <p14:cNvContentPartPr/>
              <p14:nvPr/>
            </p14:nvContentPartPr>
            <p14:xfrm>
              <a:off x="3122113" y="1749705"/>
              <a:ext cx="2628720" cy="6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3810E2-59B2-153F-EC5F-97849E260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8113" y="1641705"/>
                <a:ext cx="2736360" cy="284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0F742E-D76E-D930-6DC4-35CD1FD95C46}"/>
              </a:ext>
            </a:extLst>
          </p:cNvPr>
          <p:cNvSpPr txBox="1"/>
          <p:nvPr/>
        </p:nvSpPr>
        <p:spPr>
          <a:xfrm>
            <a:off x="6972300" y="2836068"/>
            <a:ext cx="77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20% off in June with SALE23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09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32EA-2029-7968-4B3A-FDB290E1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4114-62F0-62C3-8173-6FC7FD44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6" y="1579293"/>
            <a:ext cx="8047463" cy="3763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Resources to Strengthen Your Educational Programs</a:t>
            </a:r>
          </a:p>
        </p:txBody>
      </p:sp>
    </p:spTree>
    <p:extLst>
      <p:ext uri="{BB962C8B-B14F-4D97-AF65-F5344CB8AC3E}">
        <p14:creationId xmlns:p14="http://schemas.microsoft.com/office/powerpoint/2010/main" val="377810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9494-2514-38F6-CD56-9740BFA6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Speaker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A3ED-B5DB-019E-57E9-C1199736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and Skill Levels </a:t>
            </a:r>
          </a:p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67230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24AC-6B83-B6A8-FD8F-C036F649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 Units: CEUs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00BC-3222-35DC-915E-5C165779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06" y="1035145"/>
            <a:ext cx="8206236" cy="3865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CEUs vs. PDHs</a:t>
            </a:r>
          </a:p>
          <a:p>
            <a:r>
              <a:rPr lang="en-US" dirty="0"/>
              <a:t>Why offer CEUs?</a:t>
            </a:r>
          </a:p>
          <a:p>
            <a:r>
              <a:rPr lang="en-US" dirty="0"/>
              <a:t>CEU approval process</a:t>
            </a:r>
          </a:p>
          <a:p>
            <a:r>
              <a:rPr lang="en-US" dirty="0"/>
              <a:t>Tips for Approval Process:</a:t>
            </a:r>
          </a:p>
          <a:p>
            <a:pPr lvl="1"/>
            <a:r>
              <a:rPr lang="en-US" dirty="0"/>
              <a:t>Agenda Times </a:t>
            </a:r>
          </a:p>
          <a:p>
            <a:pPr lvl="1"/>
            <a:r>
              <a:rPr lang="en-US" dirty="0"/>
              <a:t>Welcome, Introductions, and APWA Specific Information ≠ Educational Time</a:t>
            </a:r>
          </a:p>
          <a:p>
            <a:pPr lvl="1"/>
            <a:r>
              <a:rPr lang="en-US" dirty="0"/>
              <a:t>Learning Objective Verbs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Incorporating CEU approval process components can ensure higher quality education. </a:t>
            </a:r>
          </a:p>
        </p:txBody>
      </p:sp>
    </p:spTree>
    <p:extLst>
      <p:ext uri="{BB962C8B-B14F-4D97-AF65-F5344CB8AC3E}">
        <p14:creationId xmlns:p14="http://schemas.microsoft.com/office/powerpoint/2010/main" val="405843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4BD2-89B5-C30E-18A7-FB2D0377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CA4E-56AF-6536-6759-F380D390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8" y="1821658"/>
            <a:ext cx="8047463" cy="3763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659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C4DF-7292-943A-7EE9-53B80A77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DE91-ED51-5188-1DCD-17AE3507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6" y="1328739"/>
            <a:ext cx="8047463" cy="37633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one program or resource would you like your chapter to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resource or need would be helpful for your chapter?</a:t>
            </a:r>
          </a:p>
        </p:txBody>
      </p:sp>
    </p:spTree>
    <p:extLst>
      <p:ext uri="{BB962C8B-B14F-4D97-AF65-F5344CB8AC3E}">
        <p14:creationId xmlns:p14="http://schemas.microsoft.com/office/powerpoint/2010/main" val="238039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the Team: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6" y="1107833"/>
            <a:ext cx="8047463" cy="4184495"/>
          </a:xfrm>
        </p:spPr>
        <p:txBody>
          <a:bodyPr/>
          <a:lstStyle/>
          <a:p>
            <a:r>
              <a:rPr lang="en-US" dirty="0"/>
              <a:t>Katherine Anderson, </a:t>
            </a:r>
            <a:r>
              <a:rPr lang="en-US" i="1" dirty="0"/>
              <a:t>Education and Speaker Development Specialist </a:t>
            </a:r>
            <a:r>
              <a:rPr lang="en-US" dirty="0"/>
              <a:t>(eLearning and Certificates)</a:t>
            </a:r>
          </a:p>
          <a:p>
            <a:r>
              <a:rPr lang="en-US" dirty="0"/>
              <a:t>Deanne Cross, </a:t>
            </a:r>
            <a:r>
              <a:rPr lang="en-US" i="1" dirty="0"/>
              <a:t>Associate Director of Education</a:t>
            </a:r>
          </a:p>
          <a:p>
            <a:r>
              <a:rPr lang="en-US" dirty="0"/>
              <a:t>Summer Simmons, </a:t>
            </a:r>
            <a:r>
              <a:rPr lang="en-US" i="1" dirty="0"/>
              <a:t>Education and Speaker Development Specialist </a:t>
            </a:r>
            <a:r>
              <a:rPr lang="en-US" dirty="0"/>
              <a:t>(CLLs and Workshops)</a:t>
            </a:r>
          </a:p>
          <a:p>
            <a:r>
              <a:rPr lang="en-US" dirty="0"/>
              <a:t>Sam Tasker, </a:t>
            </a:r>
            <a:r>
              <a:rPr lang="en-US" i="1" dirty="0"/>
              <a:t>Conference Education Associate </a:t>
            </a:r>
            <a:r>
              <a:rPr lang="en-US" dirty="0"/>
              <a:t>(Chapter CEU Applications, Snow and PWX Speaker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this program, participants will better be able to: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the education programs and resources available to chapters from APWA.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the optimal way to use APWA education programs and resources to maximize their benefits to the chapter.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 educationally sound practices when holding chapter education and training programs.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9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25C1-D8DF-7AE7-707C-2E5357AB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E538-AE74-3DE0-77B1-481BCE56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6" y="1996067"/>
            <a:ext cx="8047463" cy="2967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Ready Made Programming</a:t>
            </a:r>
          </a:p>
        </p:txBody>
      </p:sp>
    </p:spTree>
    <p:extLst>
      <p:ext uri="{BB962C8B-B14F-4D97-AF65-F5344CB8AC3E}">
        <p14:creationId xmlns:p14="http://schemas.microsoft.com/office/powerpoint/2010/main" val="193106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667C904-124B-81B7-02E0-492243B2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9E08-2309-7318-7B15-695FDA90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8E16-38F9-DBBE-F9B1-AB9ACB87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Winter Maintenance</a:t>
            </a:r>
            <a:r>
              <a:rPr lang="en-US" b="1" dirty="0"/>
              <a:t>				</a:t>
            </a:r>
            <a:r>
              <a:rPr lang="en-US" b="1" u="sng" dirty="0"/>
              <a:t>Fleet and F&amp;G</a:t>
            </a:r>
          </a:p>
          <a:p>
            <a:pPr marL="0" indent="0">
              <a:buNone/>
            </a:pPr>
            <a:r>
              <a:rPr lang="en-US" dirty="0"/>
              <a:t>Content Use Fee (1x)				Content Use Fee (1x)</a:t>
            </a:r>
          </a:p>
          <a:p>
            <a:pPr marL="0" indent="0">
              <a:buNone/>
            </a:pPr>
            <a:r>
              <a:rPr lang="en-US" dirty="0"/>
              <a:t>Must use approved 					Local experts can</a:t>
            </a:r>
          </a:p>
          <a:p>
            <a:pPr marL="0" indent="0">
              <a:buNone/>
            </a:pPr>
            <a:r>
              <a:rPr lang="en-US" dirty="0"/>
              <a:t>     speakers							   present w/detailed 					                                   facilitator guide</a:t>
            </a:r>
          </a:p>
        </p:txBody>
      </p:sp>
    </p:spTree>
    <p:extLst>
      <p:ext uri="{BB962C8B-B14F-4D97-AF65-F5344CB8AC3E}">
        <p14:creationId xmlns:p14="http://schemas.microsoft.com/office/powerpoint/2010/main" val="161414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95573E-8FCA-BAF6-841A-07930940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05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C5F63-15A6-6660-7DDD-8D1F3D44B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D2E8F606-F3B0-BB78-D169-BFA7E506A302}"/>
              </a:ext>
            </a:extLst>
          </p:cNvPr>
          <p:cNvSpPr/>
          <p:nvPr/>
        </p:nvSpPr>
        <p:spPr>
          <a:xfrm>
            <a:off x="2352907" y="2798957"/>
            <a:ext cx="2587083" cy="2032310"/>
          </a:xfrm>
          <a:prstGeom prst="irregularSeal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69C3C-E74D-23CF-B7F8-0AE69277FCAA}"/>
              </a:ext>
            </a:extLst>
          </p:cNvPr>
          <p:cNvSpPr txBox="1"/>
          <p:nvPr/>
        </p:nvSpPr>
        <p:spPr>
          <a:xfrm rot="19828633">
            <a:off x="2977374" y="3375109"/>
            <a:ext cx="133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20% off in June with SALE23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45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2136268-11EE-7483-0F3B-ABEA3B87D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867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284</Words>
  <Application>Microsoft Office PowerPoint</Application>
  <PresentationFormat>On-screen Show (16:9)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APWA Chapter Education Resources</vt:lpstr>
      <vt:lpstr>Introduce the Team: </vt:lpstr>
      <vt:lpstr>Program Learning Objectives</vt:lpstr>
      <vt:lpstr>PowerPoint Presentation</vt:lpstr>
      <vt:lpstr>PowerPoint Presentation</vt:lpstr>
      <vt:lpstr>Certificate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Speaker Resources</vt:lpstr>
      <vt:lpstr>Continuing Education Units: CEUs</vt:lpstr>
      <vt:lpstr>PowerPoint Presentation</vt:lpstr>
      <vt:lpstr>Breakout Questions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Deanne Cross</cp:lastModifiedBy>
  <cp:revision>14</cp:revision>
  <dcterms:created xsi:type="dcterms:W3CDTF">2020-07-02T12:41:49Z</dcterms:created>
  <dcterms:modified xsi:type="dcterms:W3CDTF">2023-05-03T20:51:19Z</dcterms:modified>
</cp:coreProperties>
</file>