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0"/>
  </p:notesMasterIdLst>
  <p:handoutMasterIdLst>
    <p:handoutMasterId r:id="rId21"/>
  </p:handoutMasterIdLst>
  <p:sldIdLst>
    <p:sldId id="763" r:id="rId5"/>
    <p:sldId id="764" r:id="rId6"/>
    <p:sldId id="773" r:id="rId7"/>
    <p:sldId id="261" r:id="rId8"/>
    <p:sldId id="262" r:id="rId9"/>
    <p:sldId id="765" r:id="rId10"/>
    <p:sldId id="770" r:id="rId11"/>
    <p:sldId id="766" r:id="rId12"/>
    <p:sldId id="267" r:id="rId13"/>
    <p:sldId id="268" r:id="rId14"/>
    <p:sldId id="767" r:id="rId15"/>
    <p:sldId id="260" r:id="rId16"/>
    <p:sldId id="265" r:id="rId17"/>
    <p:sldId id="771" r:id="rId18"/>
    <p:sldId id="772" r:id="rId19"/>
  </p:sldIdLst>
  <p:sldSz cx="10972800" cy="8229600" type="B4JIS"/>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4" userDrawn="1">
          <p15:clr>
            <a:srgbClr val="A4A3A4"/>
          </p15:clr>
        </p15:guide>
        <p15:guide id="2" pos="2880" userDrawn="1">
          <p15:clr>
            <a:srgbClr val="A4A3A4"/>
          </p15:clr>
        </p15:guide>
        <p15:guide id="3" orient="horz" pos="3816" userDrawn="1">
          <p15:clr>
            <a:srgbClr val="A4A3A4"/>
          </p15:clr>
        </p15:guide>
        <p15:guide id="4" pos="5232" userDrawn="1">
          <p15:clr>
            <a:srgbClr val="A4A3A4"/>
          </p15:clr>
        </p15:guide>
        <p15:guide id="5" pos="5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C04F03-5520-5570-E690-C4C3BB9034E6}" name="Christopher Johnson" initials="CJ" userId="S::cjohnson@nationaljournal.com::7230f5ac-c275-458b-85db-656889771337" providerId="AD"/>
  <p188:author id="{76DB6B77-E5E7-AB03-FDB8-12CEBFFD15FA}" name="Emily Orem" initials="EO" userId="S::eorem@nationaljournal.com::93e32511-b4af-4ac2-b3d6-8345ccc055a6" providerId="AD"/>
  <p188:author id="{881770A4-B1E1-25ED-8A24-3783E8B99A4E}" name="Jessica Coghlan" initials="JC" userId="S::jcoghlan@nationaljournal.com::cede88b5-fdc0-4654-9140-2bce6a98efa5" providerId="AD"/>
  <p188:author id="{CED0BCCB-E31A-2A2B-063B-BDF44917B438}" name="Jaylen Joseph" initials="JJ" userId="S::jjoseph@nationaljournal.com::8e953d74-b6f9-4ba1-9f7e-794853ff6c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nton, Sara" initials="SS" lastIdx="1" clrIdx="0">
    <p:extLst>
      <p:ext uri="{19B8F6BF-5375-455C-9EA6-DF929625EA0E}">
        <p15:presenceInfo xmlns:p15="http://schemas.microsoft.com/office/powerpoint/2012/main" userId="S::sstanton@nationaljournal.com::7241a462-0b3c-41c5-a928-a84612ae41e9" providerId="AD"/>
      </p:ext>
    </p:extLst>
  </p:cmAuthor>
  <p:cmAuthor id="2" name="Stublen, Daniel" initials="SD" lastIdx="32" clrIdx="1">
    <p:extLst>
      <p:ext uri="{19B8F6BF-5375-455C-9EA6-DF929625EA0E}">
        <p15:presenceInfo xmlns:p15="http://schemas.microsoft.com/office/powerpoint/2012/main" userId="Stublen, Daniel" providerId="None"/>
      </p:ext>
    </p:extLst>
  </p:cmAuthor>
  <p:cmAuthor id="3" name="Kim, Gina" initials="GK" lastIdx="32" clrIdx="2">
    <p:extLst>
      <p:ext uri="{19B8F6BF-5375-455C-9EA6-DF929625EA0E}">
        <p15:presenceInfo xmlns:p15="http://schemas.microsoft.com/office/powerpoint/2012/main" userId="Kim, G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DD3"/>
    <a:srgbClr val="BBE8E1"/>
    <a:srgbClr val="359F8F"/>
    <a:srgbClr val="E3E4E3"/>
    <a:srgbClr val="FFFFFF"/>
    <a:srgbClr val="FF5739"/>
    <a:srgbClr val="0380E3"/>
    <a:srgbClr val="D8D9D9"/>
    <a:srgbClr val="BABBBA"/>
    <a:srgbClr val="6F2D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667870-EF40-504A-1DC0-7BF711097A75}" v="2" dt="2024-12-05T14:10:38.722"/>
    <p1510:client id="{9838FCB8-C0E3-BD0E-6254-C77E02241C80}" v="67" dt="2024-12-05T16:44:12.257"/>
    <p1510:client id="{C8D512A4-50DA-444D-9AA7-DB6588AF8AE0}" v="2" dt="2024-12-04T23:29:45.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71120" autoAdjust="0"/>
  </p:normalViewPr>
  <p:slideViewPr>
    <p:cSldViewPr snapToGrid="0" snapToObjects="1">
      <p:cViewPr varScale="1">
        <p:scale>
          <a:sx n="93" d="100"/>
          <a:sy n="93" d="100"/>
        </p:scale>
        <p:origin x="876" y="102"/>
      </p:cViewPr>
      <p:guideLst>
        <p:guide orient="horz" pos="504"/>
        <p:guide pos="2880"/>
        <p:guide orient="horz" pos="3816"/>
        <p:guide pos="5232"/>
        <p:guide pos="528"/>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41" d="100"/>
          <a:sy n="141" d="100"/>
        </p:scale>
        <p:origin x="220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McManus" userId="138f19d8-c7d1-438d-9512-3d866d011232" providerId="ADAL" clId="{C8D512A4-50DA-444D-9AA7-DB6588AF8AE0}"/>
    <pc:docChg chg="undo redo custSel addSld modSld">
      <pc:chgData name="Ryan McManus" userId="138f19d8-c7d1-438d-9512-3d866d011232" providerId="ADAL" clId="{C8D512A4-50DA-444D-9AA7-DB6588AF8AE0}" dt="2024-12-04T23:41:43.417" v="1225" actId="14100"/>
      <pc:docMkLst>
        <pc:docMk/>
      </pc:docMkLst>
      <pc:sldChg chg="modSp mod">
        <pc:chgData name="Ryan McManus" userId="138f19d8-c7d1-438d-9512-3d866d011232" providerId="ADAL" clId="{C8D512A4-50DA-444D-9AA7-DB6588AF8AE0}" dt="2024-12-04T22:41:00.102" v="478" actId="14100"/>
        <pc:sldMkLst>
          <pc:docMk/>
          <pc:sldMk cId="1004333390" sldId="260"/>
        </pc:sldMkLst>
        <pc:spChg chg="mod">
          <ac:chgData name="Ryan McManus" userId="138f19d8-c7d1-438d-9512-3d866d011232" providerId="ADAL" clId="{C8D512A4-50DA-444D-9AA7-DB6588AF8AE0}" dt="2024-12-04T21:45:19.837" v="227" actId="948"/>
          <ac:spMkLst>
            <pc:docMk/>
            <pc:sldMk cId="1004333390" sldId="260"/>
            <ac:spMk id="2" creationId="{CC1C6C7C-41FC-46D1-AE99-C20537CF9BF9}"/>
          </ac:spMkLst>
        </pc:spChg>
        <pc:spChg chg="mod">
          <ac:chgData name="Ryan McManus" userId="138f19d8-c7d1-438d-9512-3d866d011232" providerId="ADAL" clId="{C8D512A4-50DA-444D-9AA7-DB6588AF8AE0}" dt="2024-12-04T22:41:00.102" v="478" actId="14100"/>
          <ac:spMkLst>
            <pc:docMk/>
            <pc:sldMk cId="1004333390" sldId="260"/>
            <ac:spMk id="8" creationId="{A36A0F48-FFF9-754C-BBDB-733D1240E745}"/>
          </ac:spMkLst>
        </pc:spChg>
        <pc:spChg chg="mod">
          <ac:chgData name="Ryan McManus" userId="138f19d8-c7d1-438d-9512-3d866d011232" providerId="ADAL" clId="{C8D512A4-50DA-444D-9AA7-DB6588AF8AE0}" dt="2024-12-04T21:38:44.687" v="214" actId="255"/>
          <ac:spMkLst>
            <pc:docMk/>
            <pc:sldMk cId="1004333390" sldId="260"/>
            <ac:spMk id="13" creationId="{7139245D-36B4-4751-B383-DBE269C2E10E}"/>
          </ac:spMkLst>
        </pc:spChg>
        <pc:spChg chg="mod">
          <ac:chgData name="Ryan McManus" userId="138f19d8-c7d1-438d-9512-3d866d011232" providerId="ADAL" clId="{C8D512A4-50DA-444D-9AA7-DB6588AF8AE0}" dt="2024-12-04T21:43:41.892" v="219" actId="255"/>
          <ac:spMkLst>
            <pc:docMk/>
            <pc:sldMk cId="1004333390" sldId="260"/>
            <ac:spMk id="14" creationId="{76853C59-991E-49C6-A908-2A34EAF07499}"/>
          </ac:spMkLst>
        </pc:spChg>
      </pc:sldChg>
      <pc:sldChg chg="modSp mod">
        <pc:chgData name="Ryan McManus" userId="138f19d8-c7d1-438d-9512-3d866d011232" providerId="ADAL" clId="{C8D512A4-50DA-444D-9AA7-DB6588AF8AE0}" dt="2024-12-04T21:03:18.580" v="112" actId="14100"/>
        <pc:sldMkLst>
          <pc:docMk/>
          <pc:sldMk cId="125083585" sldId="261"/>
        </pc:sldMkLst>
        <pc:spChg chg="mod">
          <ac:chgData name="Ryan McManus" userId="138f19d8-c7d1-438d-9512-3d866d011232" providerId="ADAL" clId="{C8D512A4-50DA-444D-9AA7-DB6588AF8AE0}" dt="2024-12-04T17:41:45.891" v="32" actId="20577"/>
          <ac:spMkLst>
            <pc:docMk/>
            <pc:sldMk cId="125083585" sldId="261"/>
            <ac:spMk id="13" creationId="{185DAFF1-A6D8-3243-8E01-463205E4F760}"/>
          </ac:spMkLst>
        </pc:spChg>
        <pc:spChg chg="mod">
          <ac:chgData name="Ryan McManus" userId="138f19d8-c7d1-438d-9512-3d866d011232" providerId="ADAL" clId="{C8D512A4-50DA-444D-9AA7-DB6588AF8AE0}" dt="2024-12-04T21:02:19.282" v="102" actId="14100"/>
          <ac:spMkLst>
            <pc:docMk/>
            <pc:sldMk cId="125083585" sldId="261"/>
            <ac:spMk id="24" creationId="{340CA80D-1FC3-B843-91AE-CEEAAAE94936}"/>
          </ac:spMkLst>
        </pc:spChg>
        <pc:spChg chg="mod">
          <ac:chgData name="Ryan McManus" userId="138f19d8-c7d1-438d-9512-3d866d011232" providerId="ADAL" clId="{C8D512A4-50DA-444D-9AA7-DB6588AF8AE0}" dt="2024-12-04T21:03:07.474" v="111" actId="255"/>
          <ac:spMkLst>
            <pc:docMk/>
            <pc:sldMk cId="125083585" sldId="261"/>
            <ac:spMk id="30" creationId="{3132F5FD-4821-2C43-80FD-C4597E1EC43B}"/>
          </ac:spMkLst>
        </pc:spChg>
        <pc:spChg chg="mod">
          <ac:chgData name="Ryan McManus" userId="138f19d8-c7d1-438d-9512-3d866d011232" providerId="ADAL" clId="{C8D512A4-50DA-444D-9AA7-DB6588AF8AE0}" dt="2024-12-04T21:03:18.580" v="112" actId="14100"/>
          <ac:spMkLst>
            <pc:docMk/>
            <pc:sldMk cId="125083585" sldId="261"/>
            <ac:spMk id="33" creationId="{D86281D7-3943-4566-99B7-1CC9CC059E23}"/>
          </ac:spMkLst>
        </pc:spChg>
        <pc:spChg chg="mod">
          <ac:chgData name="Ryan McManus" userId="138f19d8-c7d1-438d-9512-3d866d011232" providerId="ADAL" clId="{C8D512A4-50DA-444D-9AA7-DB6588AF8AE0}" dt="2024-12-04T21:02:51.579" v="108" actId="14100"/>
          <ac:spMkLst>
            <pc:docMk/>
            <pc:sldMk cId="125083585" sldId="261"/>
            <ac:spMk id="44" creationId="{2D946AB0-94C5-40A9-9E06-F3731709FD98}"/>
          </ac:spMkLst>
        </pc:spChg>
        <pc:spChg chg="mod">
          <ac:chgData name="Ryan McManus" userId="138f19d8-c7d1-438d-9512-3d866d011232" providerId="ADAL" clId="{C8D512A4-50DA-444D-9AA7-DB6588AF8AE0}" dt="2024-12-04T21:02:25.329" v="103" actId="14100"/>
          <ac:spMkLst>
            <pc:docMk/>
            <pc:sldMk cId="125083585" sldId="261"/>
            <ac:spMk id="45" creationId="{B0322629-6A6B-CB01-BE7E-D0CF3F182825}"/>
          </ac:spMkLst>
        </pc:spChg>
        <pc:spChg chg="mod">
          <ac:chgData name="Ryan McManus" userId="138f19d8-c7d1-438d-9512-3d866d011232" providerId="ADAL" clId="{C8D512A4-50DA-444D-9AA7-DB6588AF8AE0}" dt="2024-12-04T21:02:57.497" v="109" actId="255"/>
          <ac:spMkLst>
            <pc:docMk/>
            <pc:sldMk cId="125083585" sldId="261"/>
            <ac:spMk id="48" creationId="{49619626-E796-34D6-7562-9FFD1A816ADA}"/>
          </ac:spMkLst>
        </pc:spChg>
        <pc:spChg chg="mod">
          <ac:chgData name="Ryan McManus" userId="138f19d8-c7d1-438d-9512-3d866d011232" providerId="ADAL" clId="{C8D512A4-50DA-444D-9AA7-DB6588AF8AE0}" dt="2024-12-04T21:01:36.058" v="98" actId="255"/>
          <ac:spMkLst>
            <pc:docMk/>
            <pc:sldMk cId="125083585" sldId="261"/>
            <ac:spMk id="51" creationId="{5B25C9AA-9823-6547-A8F6-3C8DBC2A3D1E}"/>
          </ac:spMkLst>
        </pc:spChg>
        <pc:spChg chg="mod">
          <ac:chgData name="Ryan McManus" userId="138f19d8-c7d1-438d-9512-3d866d011232" providerId="ADAL" clId="{C8D512A4-50DA-444D-9AA7-DB6588AF8AE0}" dt="2024-12-04T21:02:32.041" v="104" actId="14100"/>
          <ac:spMkLst>
            <pc:docMk/>
            <pc:sldMk cId="125083585" sldId="261"/>
            <ac:spMk id="53" creationId="{8538467B-226F-1CA4-57C7-B22C937BAF65}"/>
          </ac:spMkLst>
        </pc:spChg>
        <pc:spChg chg="mod">
          <ac:chgData name="Ryan McManus" userId="138f19d8-c7d1-438d-9512-3d866d011232" providerId="ADAL" clId="{C8D512A4-50DA-444D-9AA7-DB6588AF8AE0}" dt="2024-12-04T21:03:02.947" v="110" actId="255"/>
          <ac:spMkLst>
            <pc:docMk/>
            <pc:sldMk cId="125083585" sldId="261"/>
            <ac:spMk id="56" creationId="{168CA93D-3893-072A-412A-F0E90CE564E0}"/>
          </ac:spMkLst>
        </pc:spChg>
        <pc:spChg chg="mod">
          <ac:chgData name="Ryan McManus" userId="138f19d8-c7d1-438d-9512-3d866d011232" providerId="ADAL" clId="{C8D512A4-50DA-444D-9AA7-DB6588AF8AE0}" dt="2024-12-04T21:02:46.034" v="107" actId="255"/>
          <ac:spMkLst>
            <pc:docMk/>
            <pc:sldMk cId="125083585" sldId="261"/>
            <ac:spMk id="75" creationId="{1D49A881-38D8-44DD-A67A-D401366BB9C2}"/>
          </ac:spMkLst>
        </pc:spChg>
      </pc:sldChg>
      <pc:sldChg chg="modSp mod">
        <pc:chgData name="Ryan McManus" userId="138f19d8-c7d1-438d-9512-3d866d011232" providerId="ADAL" clId="{C8D512A4-50DA-444D-9AA7-DB6588AF8AE0}" dt="2024-12-04T22:40:15.768" v="456" actId="255"/>
        <pc:sldMkLst>
          <pc:docMk/>
          <pc:sldMk cId="1674489110" sldId="262"/>
        </pc:sldMkLst>
        <pc:spChg chg="mod">
          <ac:chgData name="Ryan McManus" userId="138f19d8-c7d1-438d-9512-3d866d011232" providerId="ADAL" clId="{C8D512A4-50DA-444D-9AA7-DB6588AF8AE0}" dt="2024-12-04T21:04:50.708" v="117" actId="255"/>
          <ac:spMkLst>
            <pc:docMk/>
            <pc:sldMk cId="1674489110" sldId="262"/>
            <ac:spMk id="5" creationId="{7658CC96-315C-4E40-9D8D-A7ECA7E54CA0}"/>
          </ac:spMkLst>
        </pc:spChg>
        <pc:spChg chg="mod">
          <ac:chgData name="Ryan McManus" userId="138f19d8-c7d1-438d-9512-3d866d011232" providerId="ADAL" clId="{C8D512A4-50DA-444D-9AA7-DB6588AF8AE0}" dt="2024-12-04T22:40:02.608" v="454" actId="255"/>
          <ac:spMkLst>
            <pc:docMk/>
            <pc:sldMk cId="1674489110" sldId="262"/>
            <ac:spMk id="6" creationId="{E3E0A850-75B8-4453-9745-37E244A55EAF}"/>
          </ac:spMkLst>
        </pc:spChg>
        <pc:spChg chg="mod">
          <ac:chgData name="Ryan McManus" userId="138f19d8-c7d1-438d-9512-3d866d011232" providerId="ADAL" clId="{C8D512A4-50DA-444D-9AA7-DB6588AF8AE0}" dt="2024-12-04T21:04:50.059" v="116" actId="255"/>
          <ac:spMkLst>
            <pc:docMk/>
            <pc:sldMk cId="1674489110" sldId="262"/>
            <ac:spMk id="10" creationId="{10066CCF-3F0C-4B41-90EF-82C0FB97A420}"/>
          </ac:spMkLst>
        </pc:spChg>
        <pc:spChg chg="mod">
          <ac:chgData name="Ryan McManus" userId="138f19d8-c7d1-438d-9512-3d866d011232" providerId="ADAL" clId="{C8D512A4-50DA-444D-9AA7-DB6588AF8AE0}" dt="2024-12-04T22:39:57.223" v="453" actId="255"/>
          <ac:spMkLst>
            <pc:docMk/>
            <pc:sldMk cId="1674489110" sldId="262"/>
            <ac:spMk id="11" creationId="{2A39E55C-AE38-420B-9E01-D81E943C3BD4}"/>
          </ac:spMkLst>
        </pc:spChg>
        <pc:spChg chg="mod">
          <ac:chgData name="Ryan McManus" userId="138f19d8-c7d1-438d-9512-3d866d011232" providerId="ADAL" clId="{C8D512A4-50DA-444D-9AA7-DB6588AF8AE0}" dt="2024-12-04T22:40:15.768" v="456" actId="255"/>
          <ac:spMkLst>
            <pc:docMk/>
            <pc:sldMk cId="1674489110" sldId="262"/>
            <ac:spMk id="16" creationId="{05BE4345-C07C-4076-BDAD-D24A1ACEBD01}"/>
          </ac:spMkLst>
        </pc:spChg>
        <pc:spChg chg="mod">
          <ac:chgData name="Ryan McManus" userId="138f19d8-c7d1-438d-9512-3d866d011232" providerId="ADAL" clId="{C8D512A4-50DA-444D-9AA7-DB6588AF8AE0}" dt="2024-12-04T22:40:10.087" v="455" actId="255"/>
          <ac:spMkLst>
            <pc:docMk/>
            <pc:sldMk cId="1674489110" sldId="262"/>
            <ac:spMk id="21" creationId="{0E1123A8-BBF6-4F1E-BF66-548D4E428007}"/>
          </ac:spMkLst>
        </pc:spChg>
        <pc:spChg chg="mod">
          <ac:chgData name="Ryan McManus" userId="138f19d8-c7d1-438d-9512-3d866d011232" providerId="ADAL" clId="{C8D512A4-50DA-444D-9AA7-DB6588AF8AE0}" dt="2024-12-04T22:39:48.718" v="452" actId="255"/>
          <ac:spMkLst>
            <pc:docMk/>
            <pc:sldMk cId="1674489110" sldId="262"/>
            <ac:spMk id="24" creationId="{581287BE-8C9C-4F18-A59E-EE194D4B15AA}"/>
          </ac:spMkLst>
        </pc:spChg>
        <pc:spChg chg="mod">
          <ac:chgData name="Ryan McManus" userId="138f19d8-c7d1-438d-9512-3d866d011232" providerId="ADAL" clId="{C8D512A4-50DA-444D-9AA7-DB6588AF8AE0}" dt="2024-12-04T21:04:31.187" v="113" actId="255"/>
          <ac:spMkLst>
            <pc:docMk/>
            <pc:sldMk cId="1674489110" sldId="262"/>
            <ac:spMk id="28" creationId="{ECB1D157-B2E7-496F-92D5-7E6F8A17A1A6}"/>
          </ac:spMkLst>
        </pc:spChg>
      </pc:sldChg>
      <pc:sldChg chg="modSp mod">
        <pc:chgData name="Ryan McManus" userId="138f19d8-c7d1-438d-9512-3d866d011232" providerId="ADAL" clId="{C8D512A4-50DA-444D-9AA7-DB6588AF8AE0}" dt="2024-12-04T22:28:17.558" v="269" actId="14100"/>
        <pc:sldMkLst>
          <pc:docMk/>
          <pc:sldMk cId="866778466" sldId="265"/>
        </pc:sldMkLst>
        <pc:spChg chg="mod">
          <ac:chgData name="Ryan McManus" userId="138f19d8-c7d1-438d-9512-3d866d011232" providerId="ADAL" clId="{C8D512A4-50DA-444D-9AA7-DB6588AF8AE0}" dt="2024-12-04T22:28:17.558" v="269" actId="14100"/>
          <ac:spMkLst>
            <pc:docMk/>
            <pc:sldMk cId="866778466" sldId="265"/>
            <ac:spMk id="2" creationId="{542046F6-A31E-413B-A67A-95C62F84D4F7}"/>
          </ac:spMkLst>
        </pc:spChg>
        <pc:spChg chg="mod">
          <ac:chgData name="Ryan McManus" userId="138f19d8-c7d1-438d-9512-3d866d011232" providerId="ADAL" clId="{C8D512A4-50DA-444D-9AA7-DB6588AF8AE0}" dt="2024-12-04T21:45:50.571" v="229" actId="14100"/>
          <ac:spMkLst>
            <pc:docMk/>
            <pc:sldMk cId="866778466" sldId="265"/>
            <ac:spMk id="8" creationId="{A36A0F48-FFF9-754C-BBDB-733D1240E745}"/>
          </ac:spMkLst>
        </pc:spChg>
        <pc:spChg chg="mod">
          <ac:chgData name="Ryan McManus" userId="138f19d8-c7d1-438d-9512-3d866d011232" providerId="ADAL" clId="{C8D512A4-50DA-444D-9AA7-DB6588AF8AE0}" dt="2024-12-04T22:20:58.511" v="257" actId="1076"/>
          <ac:spMkLst>
            <pc:docMk/>
            <pc:sldMk cId="866778466" sldId="265"/>
            <ac:spMk id="21" creationId="{4FE4C12C-BE55-09A5-0ED8-E34B7D1A3E1D}"/>
          </ac:spMkLst>
        </pc:spChg>
        <pc:spChg chg="mod">
          <ac:chgData name="Ryan McManus" userId="138f19d8-c7d1-438d-9512-3d866d011232" providerId="ADAL" clId="{C8D512A4-50DA-444D-9AA7-DB6588AF8AE0}" dt="2024-12-04T21:47:00.923" v="236" actId="255"/>
          <ac:spMkLst>
            <pc:docMk/>
            <pc:sldMk cId="866778466" sldId="265"/>
            <ac:spMk id="30" creationId="{DA45A5AE-9D3E-4783-BAB1-47D39E77D2A2}"/>
          </ac:spMkLst>
        </pc:spChg>
        <pc:spChg chg="mod">
          <ac:chgData name="Ryan McManus" userId="138f19d8-c7d1-438d-9512-3d866d011232" providerId="ADAL" clId="{C8D512A4-50DA-444D-9AA7-DB6588AF8AE0}" dt="2024-12-04T21:47:07.028" v="237" actId="255"/>
          <ac:spMkLst>
            <pc:docMk/>
            <pc:sldMk cId="866778466" sldId="265"/>
            <ac:spMk id="31" creationId="{B2B90BBD-6D7E-4A89-9D0B-CD9CC7A39BC0}"/>
          </ac:spMkLst>
        </pc:spChg>
        <pc:spChg chg="mod">
          <ac:chgData name="Ryan McManus" userId="138f19d8-c7d1-438d-9512-3d866d011232" providerId="ADAL" clId="{C8D512A4-50DA-444D-9AA7-DB6588AF8AE0}" dt="2024-12-04T21:47:13.388" v="238" actId="255"/>
          <ac:spMkLst>
            <pc:docMk/>
            <pc:sldMk cId="866778466" sldId="265"/>
            <ac:spMk id="32" creationId="{5A995736-EF9A-43CC-B543-02C4A22EC880}"/>
          </ac:spMkLst>
        </pc:spChg>
        <pc:spChg chg="mod">
          <ac:chgData name="Ryan McManus" userId="138f19d8-c7d1-438d-9512-3d866d011232" providerId="ADAL" clId="{C8D512A4-50DA-444D-9AA7-DB6588AF8AE0}" dt="2024-12-04T21:47:26.491" v="239" actId="255"/>
          <ac:spMkLst>
            <pc:docMk/>
            <pc:sldMk cId="866778466" sldId="265"/>
            <ac:spMk id="33" creationId="{26DC40E1-D4EB-4AE3-8FEF-E1487A06606A}"/>
          </ac:spMkLst>
        </pc:spChg>
        <pc:spChg chg="mod">
          <ac:chgData name="Ryan McManus" userId="138f19d8-c7d1-438d-9512-3d866d011232" providerId="ADAL" clId="{C8D512A4-50DA-444D-9AA7-DB6588AF8AE0}" dt="2024-12-04T22:22:08.649" v="265" actId="14100"/>
          <ac:spMkLst>
            <pc:docMk/>
            <pc:sldMk cId="866778466" sldId="265"/>
            <ac:spMk id="38" creationId="{B1088335-BD6A-47E8-BAE0-3FB816F5A45B}"/>
          </ac:spMkLst>
        </pc:spChg>
        <pc:spChg chg="mod">
          <ac:chgData name="Ryan McManus" userId="138f19d8-c7d1-438d-9512-3d866d011232" providerId="ADAL" clId="{C8D512A4-50DA-444D-9AA7-DB6588AF8AE0}" dt="2024-12-04T22:22:05.615" v="264" actId="14100"/>
          <ac:spMkLst>
            <pc:docMk/>
            <pc:sldMk cId="866778466" sldId="265"/>
            <ac:spMk id="42" creationId="{CF320A4A-7147-4547-AC4D-9BCA62D9A272}"/>
          </ac:spMkLst>
        </pc:spChg>
        <pc:spChg chg="mod">
          <ac:chgData name="Ryan McManus" userId="138f19d8-c7d1-438d-9512-3d866d011232" providerId="ADAL" clId="{C8D512A4-50DA-444D-9AA7-DB6588AF8AE0}" dt="2024-12-04T22:22:01.448" v="263" actId="14100"/>
          <ac:spMkLst>
            <pc:docMk/>
            <pc:sldMk cId="866778466" sldId="265"/>
            <ac:spMk id="43" creationId="{0E0BE31F-08EE-415E-A2A7-BB28FAD99134}"/>
          </ac:spMkLst>
        </pc:spChg>
        <pc:spChg chg="mod">
          <ac:chgData name="Ryan McManus" userId="138f19d8-c7d1-438d-9512-3d866d011232" providerId="ADAL" clId="{C8D512A4-50DA-444D-9AA7-DB6588AF8AE0}" dt="2024-12-04T22:22:48.983" v="268" actId="255"/>
          <ac:spMkLst>
            <pc:docMk/>
            <pc:sldMk cId="866778466" sldId="265"/>
            <ac:spMk id="44" creationId="{F502239C-5790-452B-8B45-6E474489FD4F}"/>
          </ac:spMkLst>
        </pc:spChg>
        <pc:picChg chg="mod">
          <ac:chgData name="Ryan McManus" userId="138f19d8-c7d1-438d-9512-3d866d011232" providerId="ADAL" clId="{C8D512A4-50DA-444D-9AA7-DB6588AF8AE0}" dt="2024-12-04T22:20:58.511" v="257" actId="1076"/>
          <ac:picMkLst>
            <pc:docMk/>
            <pc:sldMk cId="866778466" sldId="265"/>
            <ac:picMk id="47" creationId="{4C15C884-CE0F-46F8-8A4B-F296DBC6D735}"/>
          </ac:picMkLst>
        </pc:picChg>
      </pc:sldChg>
      <pc:sldChg chg="modSp mod">
        <pc:chgData name="Ryan McManus" userId="138f19d8-c7d1-438d-9512-3d866d011232" providerId="ADAL" clId="{C8D512A4-50DA-444D-9AA7-DB6588AF8AE0}" dt="2024-12-04T20:56:00.734" v="54" actId="255"/>
        <pc:sldMkLst>
          <pc:docMk/>
          <pc:sldMk cId="1049751034" sldId="267"/>
        </pc:sldMkLst>
        <pc:spChg chg="mod">
          <ac:chgData name="Ryan McManus" userId="138f19d8-c7d1-438d-9512-3d866d011232" providerId="ADAL" clId="{C8D512A4-50DA-444D-9AA7-DB6588AF8AE0}" dt="2024-12-04T20:56:00.734" v="54" actId="255"/>
          <ac:spMkLst>
            <pc:docMk/>
            <pc:sldMk cId="1049751034" sldId="267"/>
            <ac:spMk id="5" creationId="{5DC0293C-749D-4F78-BC93-3C1B710EFC94}"/>
          </ac:spMkLst>
        </pc:spChg>
        <pc:spChg chg="mod">
          <ac:chgData name="Ryan McManus" userId="138f19d8-c7d1-438d-9512-3d866d011232" providerId="ADAL" clId="{C8D512A4-50DA-444D-9AA7-DB6588AF8AE0}" dt="2024-12-04T17:44:42.700" v="53" actId="255"/>
          <ac:spMkLst>
            <pc:docMk/>
            <pc:sldMk cId="1049751034" sldId="267"/>
            <ac:spMk id="72" creationId="{DEE978A7-5BBC-46F3-920C-0EB2FEE582C9}"/>
          </ac:spMkLst>
        </pc:spChg>
        <pc:spChg chg="mod">
          <ac:chgData name="Ryan McManus" userId="138f19d8-c7d1-438d-9512-3d866d011232" providerId="ADAL" clId="{C8D512A4-50DA-444D-9AA7-DB6588AF8AE0}" dt="2024-12-04T17:44:32.738" v="52" actId="14100"/>
          <ac:spMkLst>
            <pc:docMk/>
            <pc:sldMk cId="1049751034" sldId="267"/>
            <ac:spMk id="75" creationId="{74EC30EB-8DE9-40A5-B807-7036A2A89088}"/>
          </ac:spMkLst>
        </pc:spChg>
        <pc:spChg chg="mod">
          <ac:chgData name="Ryan McManus" userId="138f19d8-c7d1-438d-9512-3d866d011232" providerId="ADAL" clId="{C8D512A4-50DA-444D-9AA7-DB6588AF8AE0}" dt="2024-12-04T17:43:58.827" v="47" actId="14100"/>
          <ac:spMkLst>
            <pc:docMk/>
            <pc:sldMk cId="1049751034" sldId="267"/>
            <ac:spMk id="78" creationId="{1A42927A-4A90-402B-A44E-B698CFE59A76}"/>
          </ac:spMkLst>
        </pc:spChg>
        <pc:spChg chg="mod">
          <ac:chgData name="Ryan McManus" userId="138f19d8-c7d1-438d-9512-3d866d011232" providerId="ADAL" clId="{C8D512A4-50DA-444D-9AA7-DB6588AF8AE0}" dt="2024-12-04T17:43:26.307" v="42" actId="14100"/>
          <ac:spMkLst>
            <pc:docMk/>
            <pc:sldMk cId="1049751034" sldId="267"/>
            <ac:spMk id="80" creationId="{731484B0-231D-4078-B796-83FEAB60B119}"/>
          </ac:spMkLst>
        </pc:spChg>
        <pc:spChg chg="mod">
          <ac:chgData name="Ryan McManus" userId="138f19d8-c7d1-438d-9512-3d866d011232" providerId="ADAL" clId="{C8D512A4-50DA-444D-9AA7-DB6588AF8AE0}" dt="2024-12-04T17:43:39.093" v="44" actId="14100"/>
          <ac:spMkLst>
            <pc:docMk/>
            <pc:sldMk cId="1049751034" sldId="267"/>
            <ac:spMk id="81" creationId="{76AF97F3-62FB-4DD6-8662-32E9EEF7C7F4}"/>
          </ac:spMkLst>
        </pc:spChg>
        <pc:cxnChg chg="mod">
          <ac:chgData name="Ryan McManus" userId="138f19d8-c7d1-438d-9512-3d866d011232" providerId="ADAL" clId="{C8D512A4-50DA-444D-9AA7-DB6588AF8AE0}" dt="2024-12-04T17:43:26.307" v="42" actId="14100"/>
          <ac:cxnSpMkLst>
            <pc:docMk/>
            <pc:sldMk cId="1049751034" sldId="267"/>
            <ac:cxnSpMk id="77" creationId="{37EBCC7A-38EB-4E50-82C7-6D47517641A5}"/>
          </ac:cxnSpMkLst>
        </pc:cxnChg>
      </pc:sldChg>
      <pc:sldChg chg="modSp mod">
        <pc:chgData name="Ryan McManus" userId="138f19d8-c7d1-438d-9512-3d866d011232" providerId="ADAL" clId="{C8D512A4-50DA-444D-9AA7-DB6588AF8AE0}" dt="2024-12-04T21:01:13.075" v="97" actId="14100"/>
        <pc:sldMkLst>
          <pc:docMk/>
          <pc:sldMk cId="399468512" sldId="764"/>
        </pc:sldMkLst>
        <pc:spChg chg="mod">
          <ac:chgData name="Ryan McManus" userId="138f19d8-c7d1-438d-9512-3d866d011232" providerId="ADAL" clId="{C8D512A4-50DA-444D-9AA7-DB6588AF8AE0}" dt="2024-12-04T21:01:00.618" v="96" actId="14100"/>
          <ac:spMkLst>
            <pc:docMk/>
            <pc:sldMk cId="399468512" sldId="764"/>
            <ac:spMk id="31" creationId="{3D1D5E92-7F10-AB02-9DFF-B59EDCB8CDEA}"/>
          </ac:spMkLst>
        </pc:spChg>
        <pc:spChg chg="mod">
          <ac:chgData name="Ryan McManus" userId="138f19d8-c7d1-438d-9512-3d866d011232" providerId="ADAL" clId="{C8D512A4-50DA-444D-9AA7-DB6588AF8AE0}" dt="2024-12-04T21:01:13.075" v="97" actId="14100"/>
          <ac:spMkLst>
            <pc:docMk/>
            <pc:sldMk cId="399468512" sldId="764"/>
            <ac:spMk id="34" creationId="{4FE7187F-21EF-62D7-C68D-0B62FE4DE3B0}"/>
          </ac:spMkLst>
        </pc:spChg>
        <pc:spChg chg="mod">
          <ac:chgData name="Ryan McManus" userId="138f19d8-c7d1-438d-9512-3d866d011232" providerId="ADAL" clId="{C8D512A4-50DA-444D-9AA7-DB6588AF8AE0}" dt="2024-12-04T21:00:31.027" v="94" actId="255"/>
          <ac:spMkLst>
            <pc:docMk/>
            <pc:sldMk cId="399468512" sldId="764"/>
            <ac:spMk id="42" creationId="{47E04491-02EC-6577-A711-3CF4E2490F9F}"/>
          </ac:spMkLst>
        </pc:spChg>
        <pc:spChg chg="mod">
          <ac:chgData name="Ryan McManus" userId="138f19d8-c7d1-438d-9512-3d866d011232" providerId="ADAL" clId="{C8D512A4-50DA-444D-9AA7-DB6588AF8AE0}" dt="2024-12-04T21:00:13.580" v="92" actId="255"/>
          <ac:spMkLst>
            <pc:docMk/>
            <pc:sldMk cId="399468512" sldId="764"/>
            <ac:spMk id="44" creationId="{D2D4D0AF-86C5-4A87-DFA2-3323575E6709}"/>
          </ac:spMkLst>
        </pc:spChg>
        <pc:spChg chg="mod">
          <ac:chgData name="Ryan McManus" userId="138f19d8-c7d1-438d-9512-3d866d011232" providerId="ADAL" clId="{C8D512A4-50DA-444D-9AA7-DB6588AF8AE0}" dt="2024-12-04T20:59:28.908" v="82" actId="20577"/>
          <ac:spMkLst>
            <pc:docMk/>
            <pc:sldMk cId="399468512" sldId="764"/>
            <ac:spMk id="54" creationId="{96394B8E-D3C1-E1D3-F51E-36E8B92AB632}"/>
          </ac:spMkLst>
        </pc:spChg>
        <pc:spChg chg="mod">
          <ac:chgData name="Ryan McManus" userId="138f19d8-c7d1-438d-9512-3d866d011232" providerId="ADAL" clId="{C8D512A4-50DA-444D-9AA7-DB6588AF8AE0}" dt="2024-12-04T20:59:07.796" v="72" actId="255"/>
          <ac:spMkLst>
            <pc:docMk/>
            <pc:sldMk cId="399468512" sldId="764"/>
            <ac:spMk id="55" creationId="{9239E79B-C0CC-FBC4-2FF4-5B10177FA0A7}"/>
          </ac:spMkLst>
        </pc:spChg>
        <pc:spChg chg="mod">
          <ac:chgData name="Ryan McManus" userId="138f19d8-c7d1-438d-9512-3d866d011232" providerId="ADAL" clId="{C8D512A4-50DA-444D-9AA7-DB6588AF8AE0}" dt="2024-12-04T20:59:17.004" v="74" actId="20577"/>
          <ac:spMkLst>
            <pc:docMk/>
            <pc:sldMk cId="399468512" sldId="764"/>
            <ac:spMk id="56" creationId="{4FA1A8BC-5778-4E13-5823-6D14E8EEDFCD}"/>
          </ac:spMkLst>
        </pc:spChg>
        <pc:spChg chg="mod">
          <ac:chgData name="Ryan McManus" userId="138f19d8-c7d1-438d-9512-3d866d011232" providerId="ADAL" clId="{C8D512A4-50DA-444D-9AA7-DB6588AF8AE0}" dt="2024-12-04T20:58:52.811" v="70" actId="255"/>
          <ac:spMkLst>
            <pc:docMk/>
            <pc:sldMk cId="399468512" sldId="764"/>
            <ac:spMk id="57" creationId="{6AF91EA9-C2E1-B4FD-EC91-182493BBA536}"/>
          </ac:spMkLst>
        </pc:spChg>
        <pc:spChg chg="mod">
          <ac:chgData name="Ryan McManus" userId="138f19d8-c7d1-438d-9512-3d866d011232" providerId="ADAL" clId="{C8D512A4-50DA-444D-9AA7-DB6588AF8AE0}" dt="2024-12-04T20:58:58.667" v="71" actId="255"/>
          <ac:spMkLst>
            <pc:docMk/>
            <pc:sldMk cId="399468512" sldId="764"/>
            <ac:spMk id="58" creationId="{B9B8C95D-D5E5-ABC2-F505-F86DF8E3B482}"/>
          </ac:spMkLst>
        </pc:spChg>
        <pc:spChg chg="mod">
          <ac:chgData name="Ryan McManus" userId="138f19d8-c7d1-438d-9512-3d866d011232" providerId="ADAL" clId="{C8D512A4-50DA-444D-9AA7-DB6588AF8AE0}" dt="2024-12-04T20:59:41.514" v="89" actId="255"/>
          <ac:spMkLst>
            <pc:docMk/>
            <pc:sldMk cId="399468512" sldId="764"/>
            <ac:spMk id="59" creationId="{F8074D37-AAD5-3121-B8B9-00A228952AFA}"/>
          </ac:spMkLst>
        </pc:spChg>
        <pc:spChg chg="mod">
          <ac:chgData name="Ryan McManus" userId="138f19d8-c7d1-438d-9512-3d866d011232" providerId="ADAL" clId="{C8D512A4-50DA-444D-9AA7-DB6588AF8AE0}" dt="2024-12-04T17:41:30.299" v="31" actId="255"/>
          <ac:spMkLst>
            <pc:docMk/>
            <pc:sldMk cId="399468512" sldId="764"/>
            <ac:spMk id="71" creationId="{5A7BDEF1-64EE-8BB7-A7AC-DDD88C82D6EE}"/>
          </ac:spMkLst>
        </pc:spChg>
      </pc:sldChg>
      <pc:sldChg chg="modSp mod">
        <pc:chgData name="Ryan McManus" userId="138f19d8-c7d1-438d-9512-3d866d011232" providerId="ADAL" clId="{C8D512A4-50DA-444D-9AA7-DB6588AF8AE0}" dt="2024-12-04T21:27:19.845" v="182" actId="14100"/>
        <pc:sldMkLst>
          <pc:docMk/>
          <pc:sldMk cId="4190387081" sldId="765"/>
        </pc:sldMkLst>
        <pc:spChg chg="mod">
          <ac:chgData name="Ryan McManus" userId="138f19d8-c7d1-438d-9512-3d866d011232" providerId="ADAL" clId="{C8D512A4-50DA-444D-9AA7-DB6588AF8AE0}" dt="2024-12-04T17:38:51.892" v="16" actId="20577"/>
          <ac:spMkLst>
            <pc:docMk/>
            <pc:sldMk cId="4190387081" sldId="765"/>
            <ac:spMk id="3" creationId="{4203C151-A11A-9A24-9FCC-380376BC6CCC}"/>
          </ac:spMkLst>
        </pc:spChg>
        <pc:spChg chg="mod">
          <ac:chgData name="Ryan McManus" userId="138f19d8-c7d1-438d-9512-3d866d011232" providerId="ADAL" clId="{C8D512A4-50DA-444D-9AA7-DB6588AF8AE0}" dt="2024-12-04T21:25:22.243" v="171" actId="14100"/>
          <ac:spMkLst>
            <pc:docMk/>
            <pc:sldMk cId="4190387081" sldId="765"/>
            <ac:spMk id="4" creationId="{3205C735-465A-A750-CC42-106948239B39}"/>
          </ac:spMkLst>
        </pc:spChg>
        <pc:spChg chg="mod">
          <ac:chgData name="Ryan McManus" userId="138f19d8-c7d1-438d-9512-3d866d011232" providerId="ADAL" clId="{C8D512A4-50DA-444D-9AA7-DB6588AF8AE0}" dt="2024-12-04T21:10:30.432" v="138" actId="1076"/>
          <ac:spMkLst>
            <pc:docMk/>
            <pc:sldMk cId="4190387081" sldId="765"/>
            <ac:spMk id="5" creationId="{E97A080E-9F59-A515-4456-32D4CFA91975}"/>
          </ac:spMkLst>
        </pc:spChg>
        <pc:spChg chg="mod">
          <ac:chgData name="Ryan McManus" userId="138f19d8-c7d1-438d-9512-3d866d011232" providerId="ADAL" clId="{C8D512A4-50DA-444D-9AA7-DB6588AF8AE0}" dt="2024-12-04T21:24:31.437" v="167" actId="14100"/>
          <ac:spMkLst>
            <pc:docMk/>
            <pc:sldMk cId="4190387081" sldId="765"/>
            <ac:spMk id="7" creationId="{A9768D56-13BF-5F9C-E74D-FAB41FF4FD90}"/>
          </ac:spMkLst>
        </pc:spChg>
        <pc:spChg chg="mod">
          <ac:chgData name="Ryan McManus" userId="138f19d8-c7d1-438d-9512-3d866d011232" providerId="ADAL" clId="{C8D512A4-50DA-444D-9AA7-DB6588AF8AE0}" dt="2024-12-04T21:27:19.845" v="182" actId="14100"/>
          <ac:spMkLst>
            <pc:docMk/>
            <pc:sldMk cId="4190387081" sldId="765"/>
            <ac:spMk id="8" creationId="{D51F429B-13C2-F70F-CA68-8D35B977595F}"/>
          </ac:spMkLst>
        </pc:spChg>
        <pc:spChg chg="mod">
          <ac:chgData name="Ryan McManus" userId="138f19d8-c7d1-438d-9512-3d866d011232" providerId="ADAL" clId="{C8D512A4-50DA-444D-9AA7-DB6588AF8AE0}" dt="2024-12-04T21:27:15.159" v="181" actId="14100"/>
          <ac:spMkLst>
            <pc:docMk/>
            <pc:sldMk cId="4190387081" sldId="765"/>
            <ac:spMk id="11" creationId="{FED4442B-3793-A328-0B8B-23C11C49222B}"/>
          </ac:spMkLst>
        </pc:spChg>
        <pc:spChg chg="mod">
          <ac:chgData name="Ryan McManus" userId="138f19d8-c7d1-438d-9512-3d866d011232" providerId="ADAL" clId="{C8D512A4-50DA-444D-9AA7-DB6588AF8AE0}" dt="2024-12-04T21:26:11.254" v="175" actId="14100"/>
          <ac:spMkLst>
            <pc:docMk/>
            <pc:sldMk cId="4190387081" sldId="765"/>
            <ac:spMk id="12" creationId="{A6C6C43F-ED81-EC28-9F37-AD0A101ECC81}"/>
          </ac:spMkLst>
        </pc:spChg>
        <pc:spChg chg="mod">
          <ac:chgData name="Ryan McManus" userId="138f19d8-c7d1-438d-9512-3d866d011232" providerId="ADAL" clId="{C8D512A4-50DA-444D-9AA7-DB6588AF8AE0}" dt="2024-12-04T21:24:06.415" v="164" actId="1076"/>
          <ac:spMkLst>
            <pc:docMk/>
            <pc:sldMk cId="4190387081" sldId="765"/>
            <ac:spMk id="14" creationId="{374538D8-9D1F-7B7C-5CE2-8A9B6C8A417D}"/>
          </ac:spMkLst>
        </pc:spChg>
        <pc:spChg chg="mod">
          <ac:chgData name="Ryan McManus" userId="138f19d8-c7d1-438d-9512-3d866d011232" providerId="ADAL" clId="{C8D512A4-50DA-444D-9AA7-DB6588AF8AE0}" dt="2024-12-04T21:25:57.215" v="173" actId="1076"/>
          <ac:spMkLst>
            <pc:docMk/>
            <pc:sldMk cId="4190387081" sldId="765"/>
            <ac:spMk id="15" creationId="{6EBFAD2D-4190-8A70-87E5-159F6D37DE0E}"/>
          </ac:spMkLst>
        </pc:spChg>
        <pc:spChg chg="mod">
          <ac:chgData name="Ryan McManus" userId="138f19d8-c7d1-438d-9512-3d866d011232" providerId="ADAL" clId="{C8D512A4-50DA-444D-9AA7-DB6588AF8AE0}" dt="2024-12-04T21:08:37.624" v="123" actId="255"/>
          <ac:spMkLst>
            <pc:docMk/>
            <pc:sldMk cId="4190387081" sldId="765"/>
            <ac:spMk id="18" creationId="{C02402D0-951A-9FE7-CC1A-8A194D8885EB}"/>
          </ac:spMkLst>
        </pc:spChg>
        <pc:spChg chg="mod">
          <ac:chgData name="Ryan McManus" userId="138f19d8-c7d1-438d-9512-3d866d011232" providerId="ADAL" clId="{C8D512A4-50DA-444D-9AA7-DB6588AF8AE0}" dt="2024-12-04T21:26:20.647" v="176" actId="20577"/>
          <ac:spMkLst>
            <pc:docMk/>
            <pc:sldMk cId="4190387081" sldId="765"/>
            <ac:spMk id="19" creationId="{843D9F55-3238-2E6D-D813-08DC077B8866}"/>
          </ac:spMkLst>
        </pc:spChg>
        <pc:spChg chg="mod">
          <ac:chgData name="Ryan McManus" userId="138f19d8-c7d1-438d-9512-3d866d011232" providerId="ADAL" clId="{C8D512A4-50DA-444D-9AA7-DB6588AF8AE0}" dt="2024-12-04T21:24:59.818" v="170" actId="14100"/>
          <ac:spMkLst>
            <pc:docMk/>
            <pc:sldMk cId="4190387081" sldId="765"/>
            <ac:spMk id="20" creationId="{A2D8992E-3EB9-95D1-0D8D-EB3B5E22F39C}"/>
          </ac:spMkLst>
        </pc:spChg>
        <pc:spChg chg="mod">
          <ac:chgData name="Ryan McManus" userId="138f19d8-c7d1-438d-9512-3d866d011232" providerId="ADAL" clId="{C8D512A4-50DA-444D-9AA7-DB6588AF8AE0}" dt="2024-12-04T21:26:59.542" v="180" actId="14100"/>
          <ac:spMkLst>
            <pc:docMk/>
            <pc:sldMk cId="4190387081" sldId="765"/>
            <ac:spMk id="21" creationId="{7FB55DC8-0841-DEEA-41C8-5893AE22AC58}"/>
          </ac:spMkLst>
        </pc:spChg>
        <pc:spChg chg="mod">
          <ac:chgData name="Ryan McManus" userId="138f19d8-c7d1-438d-9512-3d866d011232" providerId="ADAL" clId="{C8D512A4-50DA-444D-9AA7-DB6588AF8AE0}" dt="2024-12-04T21:20:58.839" v="146" actId="1076"/>
          <ac:spMkLst>
            <pc:docMk/>
            <pc:sldMk cId="4190387081" sldId="765"/>
            <ac:spMk id="22" creationId="{3AC2CA5F-5901-E32D-0333-9F05A28BE3E1}"/>
          </ac:spMkLst>
        </pc:spChg>
        <pc:spChg chg="mod">
          <ac:chgData name="Ryan McManus" userId="138f19d8-c7d1-438d-9512-3d866d011232" providerId="ADAL" clId="{C8D512A4-50DA-444D-9AA7-DB6588AF8AE0}" dt="2024-12-04T21:20:58.839" v="146" actId="1076"/>
          <ac:spMkLst>
            <pc:docMk/>
            <pc:sldMk cId="4190387081" sldId="765"/>
            <ac:spMk id="23" creationId="{1B6B26F4-A27D-5FB2-1826-C42B4FF3B47E}"/>
          </ac:spMkLst>
        </pc:spChg>
        <pc:spChg chg="mod">
          <ac:chgData name="Ryan McManus" userId="138f19d8-c7d1-438d-9512-3d866d011232" providerId="ADAL" clId="{C8D512A4-50DA-444D-9AA7-DB6588AF8AE0}" dt="2024-12-04T21:20:58.839" v="146" actId="1076"/>
          <ac:spMkLst>
            <pc:docMk/>
            <pc:sldMk cId="4190387081" sldId="765"/>
            <ac:spMk id="24" creationId="{265BA80A-2A90-E006-2166-B4FE82192077}"/>
          </ac:spMkLst>
        </pc:spChg>
        <pc:spChg chg="mod">
          <ac:chgData name="Ryan McManus" userId="138f19d8-c7d1-438d-9512-3d866d011232" providerId="ADAL" clId="{C8D512A4-50DA-444D-9AA7-DB6588AF8AE0}" dt="2024-12-04T21:20:58.839" v="146" actId="1076"/>
          <ac:spMkLst>
            <pc:docMk/>
            <pc:sldMk cId="4190387081" sldId="765"/>
            <ac:spMk id="26" creationId="{7D0FA75B-14A4-170B-F7D1-4B31C597F638}"/>
          </ac:spMkLst>
        </pc:spChg>
        <pc:spChg chg="mod">
          <ac:chgData name="Ryan McManus" userId="138f19d8-c7d1-438d-9512-3d866d011232" providerId="ADAL" clId="{C8D512A4-50DA-444D-9AA7-DB6588AF8AE0}" dt="2024-12-04T21:20:58.839" v="146" actId="1076"/>
          <ac:spMkLst>
            <pc:docMk/>
            <pc:sldMk cId="4190387081" sldId="765"/>
            <ac:spMk id="27" creationId="{415BE2B6-61C3-E14E-FEFB-AC519C2F32FE}"/>
          </ac:spMkLst>
        </pc:spChg>
        <pc:spChg chg="mod">
          <ac:chgData name="Ryan McManus" userId="138f19d8-c7d1-438d-9512-3d866d011232" providerId="ADAL" clId="{C8D512A4-50DA-444D-9AA7-DB6588AF8AE0}" dt="2024-12-04T21:20:58.839" v="146" actId="1076"/>
          <ac:spMkLst>
            <pc:docMk/>
            <pc:sldMk cId="4190387081" sldId="765"/>
            <ac:spMk id="28" creationId="{A27F8AEE-2639-8470-2A9B-D5903736A7BE}"/>
          </ac:spMkLst>
        </pc:spChg>
        <pc:spChg chg="mod">
          <ac:chgData name="Ryan McManus" userId="138f19d8-c7d1-438d-9512-3d866d011232" providerId="ADAL" clId="{C8D512A4-50DA-444D-9AA7-DB6588AF8AE0}" dt="2024-12-04T21:22:22.142" v="155" actId="1076"/>
          <ac:spMkLst>
            <pc:docMk/>
            <pc:sldMk cId="4190387081" sldId="765"/>
            <ac:spMk id="29" creationId="{416B095F-678F-FFAC-C0D2-23B9E66A4C3B}"/>
          </ac:spMkLst>
        </pc:spChg>
        <pc:spChg chg="mod">
          <ac:chgData name="Ryan McManus" userId="138f19d8-c7d1-438d-9512-3d866d011232" providerId="ADAL" clId="{C8D512A4-50DA-444D-9AA7-DB6588AF8AE0}" dt="2024-12-04T21:21:56.952" v="153" actId="14100"/>
          <ac:spMkLst>
            <pc:docMk/>
            <pc:sldMk cId="4190387081" sldId="765"/>
            <ac:spMk id="32" creationId="{40EDF39F-235D-27FA-E275-2A0C39615FD5}"/>
          </ac:spMkLst>
        </pc:spChg>
        <pc:picChg chg="mod">
          <ac:chgData name="Ryan McManus" userId="138f19d8-c7d1-438d-9512-3d866d011232" providerId="ADAL" clId="{C8D512A4-50DA-444D-9AA7-DB6588AF8AE0}" dt="2024-12-04T21:20:58.839" v="146" actId="1076"/>
          <ac:picMkLst>
            <pc:docMk/>
            <pc:sldMk cId="4190387081" sldId="765"/>
            <ac:picMk id="9" creationId="{B3A0357F-49DE-D7BB-DC6E-211C1B71F575}"/>
          </ac:picMkLst>
        </pc:picChg>
        <pc:picChg chg="mod">
          <ac:chgData name="Ryan McManus" userId="138f19d8-c7d1-438d-9512-3d866d011232" providerId="ADAL" clId="{C8D512A4-50DA-444D-9AA7-DB6588AF8AE0}" dt="2024-12-04T21:24:06.415" v="164" actId="1076"/>
          <ac:picMkLst>
            <pc:docMk/>
            <pc:sldMk cId="4190387081" sldId="765"/>
            <ac:picMk id="13" creationId="{2903879C-8306-75D3-AE9A-497F20ACEA20}"/>
          </ac:picMkLst>
        </pc:picChg>
        <pc:picChg chg="mod">
          <ac:chgData name="Ryan McManus" userId="138f19d8-c7d1-438d-9512-3d866d011232" providerId="ADAL" clId="{C8D512A4-50DA-444D-9AA7-DB6588AF8AE0}" dt="2024-12-04T21:25:57.215" v="173" actId="1076"/>
          <ac:picMkLst>
            <pc:docMk/>
            <pc:sldMk cId="4190387081" sldId="765"/>
            <ac:picMk id="16" creationId="{79D6AC7C-1721-A61D-7252-A9B6B07A9F47}"/>
          </ac:picMkLst>
        </pc:picChg>
        <pc:cxnChg chg="mod">
          <ac:chgData name="Ryan McManus" userId="138f19d8-c7d1-438d-9512-3d866d011232" providerId="ADAL" clId="{C8D512A4-50DA-444D-9AA7-DB6588AF8AE0}" dt="2024-12-04T21:21:40.230" v="150" actId="1076"/>
          <ac:cxnSpMkLst>
            <pc:docMk/>
            <pc:sldMk cId="4190387081" sldId="765"/>
            <ac:cxnSpMk id="31" creationId="{6632845C-2141-22B4-C332-C63CF7792A38}"/>
          </ac:cxnSpMkLst>
        </pc:cxnChg>
      </pc:sldChg>
      <pc:sldChg chg="delSp modSp mod">
        <pc:chgData name="Ryan McManus" userId="138f19d8-c7d1-438d-9512-3d866d011232" providerId="ADAL" clId="{C8D512A4-50DA-444D-9AA7-DB6588AF8AE0}" dt="2024-12-04T21:37:22.583" v="212"/>
        <pc:sldMkLst>
          <pc:docMk/>
          <pc:sldMk cId="1582428772" sldId="766"/>
        </pc:sldMkLst>
        <pc:spChg chg="mod">
          <ac:chgData name="Ryan McManus" userId="138f19d8-c7d1-438d-9512-3d866d011232" providerId="ADAL" clId="{C8D512A4-50DA-444D-9AA7-DB6588AF8AE0}" dt="2024-12-04T21:36:29.099" v="197" actId="255"/>
          <ac:spMkLst>
            <pc:docMk/>
            <pc:sldMk cId="1582428772" sldId="766"/>
            <ac:spMk id="5" creationId="{E97A080E-9F59-A515-4456-32D4CFA91975}"/>
          </ac:spMkLst>
        </pc:spChg>
        <pc:spChg chg="mod">
          <ac:chgData name="Ryan McManus" userId="138f19d8-c7d1-438d-9512-3d866d011232" providerId="ADAL" clId="{C8D512A4-50DA-444D-9AA7-DB6588AF8AE0}" dt="2024-12-04T21:36:45.135" v="201" actId="255"/>
          <ac:spMkLst>
            <pc:docMk/>
            <pc:sldMk cId="1582428772" sldId="766"/>
            <ac:spMk id="135" creationId="{1B36DC35-4C74-70AF-A1CE-4FAFE6B89CCE}"/>
          </ac:spMkLst>
        </pc:spChg>
        <pc:spChg chg="del mod">
          <ac:chgData name="Ryan McManus" userId="138f19d8-c7d1-438d-9512-3d866d011232" providerId="ADAL" clId="{C8D512A4-50DA-444D-9AA7-DB6588AF8AE0}" dt="2024-12-04T21:36:39.989" v="200"/>
          <ac:spMkLst>
            <pc:docMk/>
            <pc:sldMk cId="1582428772" sldId="766"/>
            <ac:spMk id="136" creationId="{2D2FB8F5-6783-E4A7-D9D7-13FC92DECB8D}"/>
          </ac:spMkLst>
        </pc:spChg>
        <pc:spChg chg="del mod">
          <ac:chgData name="Ryan McManus" userId="138f19d8-c7d1-438d-9512-3d866d011232" providerId="ADAL" clId="{C8D512A4-50DA-444D-9AA7-DB6588AF8AE0}" dt="2024-12-04T21:37:22.583" v="212"/>
          <ac:spMkLst>
            <pc:docMk/>
            <pc:sldMk cId="1582428772" sldId="766"/>
            <ac:spMk id="137" creationId="{C71CDB28-5096-0438-D0B0-F33492638984}"/>
          </ac:spMkLst>
        </pc:spChg>
      </pc:sldChg>
      <pc:sldChg chg="modSp mod">
        <pc:chgData name="Ryan McManus" userId="138f19d8-c7d1-438d-9512-3d866d011232" providerId="ADAL" clId="{C8D512A4-50DA-444D-9AA7-DB6588AF8AE0}" dt="2024-12-04T21:38:23.423" v="213" actId="255"/>
        <pc:sldMkLst>
          <pc:docMk/>
          <pc:sldMk cId="33576969" sldId="767"/>
        </pc:sldMkLst>
        <pc:spChg chg="mod">
          <ac:chgData name="Ryan McManus" userId="138f19d8-c7d1-438d-9512-3d866d011232" providerId="ADAL" clId="{C8D512A4-50DA-444D-9AA7-DB6588AF8AE0}" dt="2024-12-04T21:38:23.423" v="213" actId="255"/>
          <ac:spMkLst>
            <pc:docMk/>
            <pc:sldMk cId="33576969" sldId="767"/>
            <ac:spMk id="5" creationId="{E97A080E-9F59-A515-4456-32D4CFA91975}"/>
          </ac:spMkLst>
        </pc:spChg>
      </pc:sldChg>
      <pc:sldChg chg="modSp mod">
        <pc:chgData name="Ryan McManus" userId="138f19d8-c7d1-438d-9512-3d866d011232" providerId="ADAL" clId="{C8D512A4-50DA-444D-9AA7-DB6588AF8AE0}" dt="2024-12-04T22:38:38.520" v="451" actId="255"/>
        <pc:sldMkLst>
          <pc:docMk/>
          <pc:sldMk cId="2350784606" sldId="770"/>
        </pc:sldMkLst>
        <pc:spChg chg="mod">
          <ac:chgData name="Ryan McManus" userId="138f19d8-c7d1-438d-9512-3d866d011232" providerId="ADAL" clId="{C8D512A4-50DA-444D-9AA7-DB6588AF8AE0}" dt="2024-12-04T22:38:38.520" v="451" actId="255"/>
          <ac:spMkLst>
            <pc:docMk/>
            <pc:sldMk cId="2350784606" sldId="770"/>
            <ac:spMk id="5" creationId="{A923D6A0-C63C-E3D4-B99E-523F37B6F3E4}"/>
          </ac:spMkLst>
        </pc:spChg>
      </pc:sldChg>
      <pc:sldChg chg="modSp mod">
        <pc:chgData name="Ryan McManus" userId="138f19d8-c7d1-438d-9512-3d866d011232" providerId="ADAL" clId="{C8D512A4-50DA-444D-9AA7-DB6588AF8AE0}" dt="2024-12-04T22:42:06.653" v="549" actId="20577"/>
        <pc:sldMkLst>
          <pc:docMk/>
          <pc:sldMk cId="2473487486" sldId="771"/>
        </pc:sldMkLst>
        <pc:spChg chg="mod">
          <ac:chgData name="Ryan McManus" userId="138f19d8-c7d1-438d-9512-3d866d011232" providerId="ADAL" clId="{C8D512A4-50DA-444D-9AA7-DB6588AF8AE0}" dt="2024-12-04T22:42:06.653" v="549" actId="20577"/>
          <ac:spMkLst>
            <pc:docMk/>
            <pc:sldMk cId="2473487486" sldId="771"/>
            <ac:spMk id="4" creationId="{C359702C-5EA6-4DE4-9DBC-EFE334921D5F}"/>
          </ac:spMkLst>
        </pc:spChg>
      </pc:sldChg>
      <pc:sldChg chg="addSp modSp new mod">
        <pc:chgData name="Ryan McManus" userId="138f19d8-c7d1-438d-9512-3d866d011232" providerId="ADAL" clId="{C8D512A4-50DA-444D-9AA7-DB6588AF8AE0}" dt="2024-12-04T23:41:43.417" v="1225" actId="14100"/>
        <pc:sldMkLst>
          <pc:docMk/>
          <pc:sldMk cId="1168192504" sldId="773"/>
        </pc:sldMkLst>
        <pc:spChg chg="mod">
          <ac:chgData name="Ryan McManus" userId="138f19d8-c7d1-438d-9512-3d866d011232" providerId="ADAL" clId="{C8D512A4-50DA-444D-9AA7-DB6588AF8AE0}" dt="2024-12-04T22:47:30.983" v="736" actId="20577"/>
          <ac:spMkLst>
            <pc:docMk/>
            <pc:sldMk cId="1168192504" sldId="773"/>
            <ac:spMk id="2" creationId="{C8D62248-1685-C5C3-5498-2757E0CA4C02}"/>
          </ac:spMkLst>
        </pc:spChg>
        <pc:spChg chg="add mod">
          <ac:chgData name="Ryan McManus" userId="138f19d8-c7d1-438d-9512-3d866d011232" providerId="ADAL" clId="{C8D512A4-50DA-444D-9AA7-DB6588AF8AE0}" dt="2024-12-04T23:41:28.241" v="1222" actId="14100"/>
          <ac:spMkLst>
            <pc:docMk/>
            <pc:sldMk cId="1168192504" sldId="773"/>
            <ac:spMk id="3" creationId="{678F54F5-D10D-23FC-4878-5E037B3FFA27}"/>
          </ac:spMkLst>
        </pc:spChg>
        <pc:picChg chg="add mod ord">
          <ac:chgData name="Ryan McManus" userId="138f19d8-c7d1-438d-9512-3d866d011232" providerId="ADAL" clId="{C8D512A4-50DA-444D-9AA7-DB6588AF8AE0}" dt="2024-12-04T23:41:43.417" v="1225" actId="14100"/>
          <ac:picMkLst>
            <pc:docMk/>
            <pc:sldMk cId="1168192504" sldId="773"/>
            <ac:picMk id="5" creationId="{877D4B04-C252-5795-E484-D24A9F9F6D35}"/>
          </ac:picMkLst>
        </pc:picChg>
        <pc:picChg chg="add mod">
          <ac:chgData name="Ryan McManus" userId="138f19d8-c7d1-438d-9512-3d866d011232" providerId="ADAL" clId="{C8D512A4-50DA-444D-9AA7-DB6588AF8AE0}" dt="2024-12-04T23:41:40.497" v="1224" actId="1076"/>
          <ac:picMkLst>
            <pc:docMk/>
            <pc:sldMk cId="1168192504" sldId="773"/>
            <ac:picMk id="7" creationId="{64CBC8E6-2F34-6723-4EDD-EF1505AD92D3}"/>
          </ac:picMkLst>
        </pc:picChg>
        <pc:picChg chg="add mod ord">
          <ac:chgData name="Ryan McManus" userId="138f19d8-c7d1-438d-9512-3d866d011232" providerId="ADAL" clId="{C8D512A4-50DA-444D-9AA7-DB6588AF8AE0}" dt="2024-12-04T23:28:47.458" v="904" actId="14100"/>
          <ac:picMkLst>
            <pc:docMk/>
            <pc:sldMk cId="1168192504" sldId="773"/>
            <ac:picMk id="9" creationId="{37D496FD-9B03-B700-0F8F-1C682EB7DA80}"/>
          </ac:picMkLst>
        </pc:picChg>
        <pc:picChg chg="add mod">
          <ac:chgData name="Ryan McManus" userId="138f19d8-c7d1-438d-9512-3d866d011232" providerId="ADAL" clId="{C8D512A4-50DA-444D-9AA7-DB6588AF8AE0}" dt="2024-12-04T23:41:16.337" v="1221" actId="14100"/>
          <ac:picMkLst>
            <pc:docMk/>
            <pc:sldMk cId="1168192504" sldId="773"/>
            <ac:picMk id="10" creationId="{C857639E-A45D-0D65-E5D5-6232978207B7}"/>
          </ac:picMkLst>
        </pc:picChg>
      </pc:sldChg>
    </pc:docChg>
  </pc:docChgLst>
  <pc:docChgLst>
    <pc:chgData name="Guest User" userId="S::urn:spo:anon#49b130612010f7802519e8a58d63449426484635df4e8a230986a45bf92c7805::" providerId="AD" clId="Web-{63667870-EF40-504A-1DC0-7BF711097A75}"/>
    <pc:docChg chg="modSld">
      <pc:chgData name="Guest User" userId="S::urn:spo:anon#49b130612010f7802519e8a58d63449426484635df4e8a230986a45bf92c7805::" providerId="AD" clId="Web-{63667870-EF40-504A-1DC0-7BF711097A75}" dt="2024-12-05T14:10:38.722" v="1" actId="14100"/>
      <pc:docMkLst>
        <pc:docMk/>
      </pc:docMkLst>
      <pc:sldChg chg="modSp">
        <pc:chgData name="Guest User" userId="S::urn:spo:anon#49b130612010f7802519e8a58d63449426484635df4e8a230986a45bf92c7805::" providerId="AD" clId="Web-{63667870-EF40-504A-1DC0-7BF711097A75}" dt="2024-12-05T14:10:38.722" v="1" actId="14100"/>
        <pc:sldMkLst>
          <pc:docMk/>
          <pc:sldMk cId="399468512" sldId="764"/>
        </pc:sldMkLst>
        <pc:spChg chg="mod">
          <ac:chgData name="Guest User" userId="S::urn:spo:anon#49b130612010f7802519e8a58d63449426484635df4e8a230986a45bf92c7805::" providerId="AD" clId="Web-{63667870-EF40-504A-1DC0-7BF711097A75}" dt="2024-12-05T14:10:30.034" v="0" actId="14100"/>
          <ac:spMkLst>
            <pc:docMk/>
            <pc:sldMk cId="399468512" sldId="764"/>
            <ac:spMk id="54" creationId="{96394B8E-D3C1-E1D3-F51E-36E8B92AB632}"/>
          </ac:spMkLst>
        </pc:spChg>
        <pc:spChg chg="mod">
          <ac:chgData name="Guest User" userId="S::urn:spo:anon#49b130612010f7802519e8a58d63449426484635df4e8a230986a45bf92c7805::" providerId="AD" clId="Web-{63667870-EF40-504A-1DC0-7BF711097A75}" dt="2024-12-05T14:10:38.722" v="1" actId="14100"/>
          <ac:spMkLst>
            <pc:docMk/>
            <pc:sldMk cId="399468512" sldId="764"/>
            <ac:spMk id="55" creationId="{9239E79B-C0CC-FBC4-2FF4-5B10177FA0A7}"/>
          </ac:spMkLst>
        </pc:spChg>
      </pc:sldChg>
    </pc:docChg>
  </pc:docChgLst>
  <pc:docChgLst>
    <pc:chgData name="Ryan McManus" userId="S::rmcmanus@apwa.org::138f19d8-c7d1-438d-9512-3d866d011232" providerId="AD" clId="Web-{9838FCB8-C0E3-BD0E-6254-C77E02241C80}"/>
    <pc:docChg chg="modSld sldOrd">
      <pc:chgData name="Ryan McManus" userId="S::rmcmanus@apwa.org::138f19d8-c7d1-438d-9512-3d866d011232" providerId="AD" clId="Web-{9838FCB8-C0E3-BD0E-6254-C77E02241C80}" dt="2024-12-05T16:44:06.960" v="64" actId="20577"/>
      <pc:docMkLst>
        <pc:docMk/>
      </pc:docMkLst>
      <pc:sldChg chg="modSp">
        <pc:chgData name="Ryan McManus" userId="S::rmcmanus@apwa.org::138f19d8-c7d1-438d-9512-3d866d011232" providerId="AD" clId="Web-{9838FCB8-C0E3-BD0E-6254-C77E02241C80}" dt="2024-12-05T16:38:39.569" v="35" actId="20577"/>
        <pc:sldMkLst>
          <pc:docMk/>
          <pc:sldMk cId="125083585" sldId="261"/>
        </pc:sldMkLst>
        <pc:spChg chg="mod">
          <ac:chgData name="Ryan McManus" userId="S::rmcmanus@apwa.org::138f19d8-c7d1-438d-9512-3d866d011232" providerId="AD" clId="Web-{9838FCB8-C0E3-BD0E-6254-C77E02241C80}" dt="2024-12-05T16:38:39.569" v="35" actId="20577"/>
          <ac:spMkLst>
            <pc:docMk/>
            <pc:sldMk cId="125083585" sldId="261"/>
            <ac:spMk id="13" creationId="{185DAFF1-A6D8-3243-8E01-463205E4F760}"/>
          </ac:spMkLst>
        </pc:spChg>
        <pc:spChg chg="mod">
          <ac:chgData name="Ryan McManus" userId="S::rmcmanus@apwa.org::138f19d8-c7d1-438d-9512-3d866d011232" providerId="AD" clId="Web-{9838FCB8-C0E3-BD0E-6254-C77E02241C80}" dt="2024-12-05T16:37:51.772" v="9" actId="20577"/>
          <ac:spMkLst>
            <pc:docMk/>
            <pc:sldMk cId="125083585" sldId="261"/>
            <ac:spMk id="36" creationId="{FDDD6455-3426-4A12-A435-9EA4BB548CF4}"/>
          </ac:spMkLst>
        </pc:spChg>
      </pc:sldChg>
      <pc:sldChg chg="modSp">
        <pc:chgData name="Ryan McManus" userId="S::rmcmanus@apwa.org::138f19d8-c7d1-438d-9512-3d866d011232" providerId="AD" clId="Web-{9838FCB8-C0E3-BD0E-6254-C77E02241C80}" dt="2024-12-05T16:42:58.429" v="58" actId="14100"/>
        <pc:sldMkLst>
          <pc:docMk/>
          <pc:sldMk cId="399468512" sldId="764"/>
        </pc:sldMkLst>
        <pc:spChg chg="mod">
          <ac:chgData name="Ryan McManus" userId="S::rmcmanus@apwa.org::138f19d8-c7d1-438d-9512-3d866d011232" providerId="AD" clId="Web-{9838FCB8-C0E3-BD0E-6254-C77E02241C80}" dt="2024-12-05T16:40:39.179" v="39" actId="20577"/>
          <ac:spMkLst>
            <pc:docMk/>
            <pc:sldMk cId="399468512" sldId="764"/>
            <ac:spMk id="30" creationId="{45F99832-42FD-58EB-454E-A204C63DF579}"/>
          </ac:spMkLst>
        </pc:spChg>
        <pc:spChg chg="mod">
          <ac:chgData name="Ryan McManus" userId="S::rmcmanus@apwa.org::138f19d8-c7d1-438d-9512-3d866d011232" providerId="AD" clId="Web-{9838FCB8-C0E3-BD0E-6254-C77E02241C80}" dt="2024-12-05T16:42:58.429" v="58" actId="14100"/>
          <ac:spMkLst>
            <pc:docMk/>
            <pc:sldMk cId="399468512" sldId="764"/>
            <ac:spMk id="31" creationId="{3D1D5E92-7F10-AB02-9DFF-B59EDCB8CDEA}"/>
          </ac:spMkLst>
        </pc:spChg>
      </pc:sldChg>
      <pc:sldChg chg="modSp">
        <pc:chgData name="Ryan McManus" userId="S::rmcmanus@apwa.org::138f19d8-c7d1-438d-9512-3d866d011232" providerId="AD" clId="Web-{9838FCB8-C0E3-BD0E-6254-C77E02241C80}" dt="2024-12-05T16:43:38.554" v="62" actId="14100"/>
        <pc:sldMkLst>
          <pc:docMk/>
          <pc:sldMk cId="2473487486" sldId="771"/>
        </pc:sldMkLst>
        <pc:spChg chg="mod">
          <ac:chgData name="Ryan McManus" userId="S::rmcmanus@apwa.org::138f19d8-c7d1-438d-9512-3d866d011232" providerId="AD" clId="Web-{9838FCB8-C0E3-BD0E-6254-C77E02241C80}" dt="2024-12-05T16:43:38.554" v="62" actId="14100"/>
          <ac:spMkLst>
            <pc:docMk/>
            <pc:sldMk cId="2473487486" sldId="771"/>
            <ac:spMk id="2" creationId="{095FC865-1563-F691-4853-A87C69ACDCC5}"/>
          </ac:spMkLst>
        </pc:spChg>
      </pc:sldChg>
      <pc:sldChg chg="modSp">
        <pc:chgData name="Ryan McManus" userId="S::rmcmanus@apwa.org::138f19d8-c7d1-438d-9512-3d866d011232" providerId="AD" clId="Web-{9838FCB8-C0E3-BD0E-6254-C77E02241C80}" dt="2024-12-05T16:43:19.147" v="60" actId="20577"/>
        <pc:sldMkLst>
          <pc:docMk/>
          <pc:sldMk cId="3735310894" sldId="772"/>
        </pc:sldMkLst>
        <pc:spChg chg="mod">
          <ac:chgData name="Ryan McManus" userId="S::rmcmanus@apwa.org::138f19d8-c7d1-438d-9512-3d866d011232" providerId="AD" clId="Web-{9838FCB8-C0E3-BD0E-6254-C77E02241C80}" dt="2024-12-05T16:43:19.147" v="60" actId="20577"/>
          <ac:spMkLst>
            <pc:docMk/>
            <pc:sldMk cId="3735310894" sldId="772"/>
            <ac:spMk id="2" creationId="{9923A3AF-D17E-ABB4-7DF0-DDE78A505702}"/>
          </ac:spMkLst>
        </pc:spChg>
      </pc:sldChg>
      <pc:sldChg chg="modSp ord">
        <pc:chgData name="Ryan McManus" userId="S::rmcmanus@apwa.org::138f19d8-c7d1-438d-9512-3d866d011232" providerId="AD" clId="Web-{9838FCB8-C0E3-BD0E-6254-C77E02241C80}" dt="2024-12-05T16:44:06.960" v="64" actId="20577"/>
        <pc:sldMkLst>
          <pc:docMk/>
          <pc:sldMk cId="1168192504" sldId="773"/>
        </pc:sldMkLst>
        <pc:spChg chg="mod">
          <ac:chgData name="Ryan McManus" userId="S::rmcmanus@apwa.org::138f19d8-c7d1-438d-9512-3d866d011232" providerId="AD" clId="Web-{9838FCB8-C0E3-BD0E-6254-C77E02241C80}" dt="2024-12-05T16:44:06.960" v="64" actId="20577"/>
          <ac:spMkLst>
            <pc:docMk/>
            <pc:sldMk cId="1168192504" sldId="773"/>
            <ac:spMk id="2" creationId="{C8D62248-1685-C5C3-5498-2757E0CA4C02}"/>
          </ac:spMkLst>
        </pc:spChg>
        <pc:spChg chg="mod">
          <ac:chgData name="Ryan McManus" userId="S::rmcmanus@apwa.org::138f19d8-c7d1-438d-9512-3d866d011232" providerId="AD" clId="Web-{9838FCB8-C0E3-BD0E-6254-C77E02241C80}" dt="2024-12-05T16:42:35.976" v="55" actId="20577"/>
          <ac:spMkLst>
            <pc:docMk/>
            <pc:sldMk cId="1168192504" sldId="773"/>
            <ac:spMk id="3" creationId="{678F54F5-D10D-23FC-4878-5E037B3FFA27}"/>
          </ac:spMkLst>
        </pc:spChg>
      </pc:sldChg>
    </pc:docChg>
  </pc:docChgLst>
  <pc:docChgLst>
    <pc:chgData name="Ryan McManus" userId="138f19d8-c7d1-438d-9512-3d866d011232" providerId="ADAL" clId="{9582261A-B4AA-4A17-BBBA-84A2903462E3}"/>
    <pc:docChg chg="undo redo custSel addSld delSld modSld sldOrd">
      <pc:chgData name="Ryan McManus" userId="138f19d8-c7d1-438d-9512-3d866d011232" providerId="ADAL" clId="{9582261A-B4AA-4A17-BBBA-84A2903462E3}" dt="2024-12-03T23:57:15.865" v="3207" actId="20577"/>
      <pc:docMkLst>
        <pc:docMk/>
      </pc:docMkLst>
      <pc:sldChg chg="add del">
        <pc:chgData name="Ryan McManus" userId="138f19d8-c7d1-438d-9512-3d866d011232" providerId="ADAL" clId="{9582261A-B4AA-4A17-BBBA-84A2903462E3}" dt="2024-11-27T18:31:28.706" v="133" actId="47"/>
        <pc:sldMkLst>
          <pc:docMk/>
          <pc:sldMk cId="1643162041" sldId="258"/>
        </pc:sldMkLst>
      </pc:sldChg>
      <pc:sldChg chg="delSp modSp add mod ord">
        <pc:chgData name="Ryan McManus" userId="138f19d8-c7d1-438d-9512-3d866d011232" providerId="ADAL" clId="{9582261A-B4AA-4A17-BBBA-84A2903462E3}" dt="2024-12-03T21:35:16.672" v="1570" actId="255"/>
        <pc:sldMkLst>
          <pc:docMk/>
          <pc:sldMk cId="1004333390" sldId="260"/>
        </pc:sldMkLst>
        <pc:spChg chg="mod">
          <ac:chgData name="Ryan McManus" userId="138f19d8-c7d1-438d-9512-3d866d011232" providerId="ADAL" clId="{9582261A-B4AA-4A17-BBBA-84A2903462E3}" dt="2024-11-28T02:27:58.157" v="418" actId="20577"/>
          <ac:spMkLst>
            <pc:docMk/>
            <pc:sldMk cId="1004333390" sldId="260"/>
            <ac:spMk id="2" creationId="{CC1C6C7C-41FC-46D1-AE99-C20537CF9BF9}"/>
          </ac:spMkLst>
        </pc:spChg>
        <pc:spChg chg="mod">
          <ac:chgData name="Ryan McManus" userId="138f19d8-c7d1-438d-9512-3d866d011232" providerId="ADAL" clId="{9582261A-B4AA-4A17-BBBA-84A2903462E3}" dt="2024-12-03T21:02:12.347" v="1248" actId="20577"/>
          <ac:spMkLst>
            <pc:docMk/>
            <pc:sldMk cId="1004333390" sldId="260"/>
            <ac:spMk id="5" creationId="{5DC0293C-749D-4F78-BC93-3C1B710EFC94}"/>
          </ac:spMkLst>
        </pc:spChg>
        <pc:spChg chg="mod">
          <ac:chgData name="Ryan McManus" userId="138f19d8-c7d1-438d-9512-3d866d011232" providerId="ADAL" clId="{9582261A-B4AA-4A17-BBBA-84A2903462E3}" dt="2024-12-03T21:35:16.672" v="1570" actId="255"/>
          <ac:spMkLst>
            <pc:docMk/>
            <pc:sldMk cId="1004333390" sldId="260"/>
            <ac:spMk id="7" creationId="{00000000-0000-0000-0000-000000000000}"/>
          </ac:spMkLst>
        </pc:spChg>
        <pc:spChg chg="del mod">
          <ac:chgData name="Ryan McManus" userId="138f19d8-c7d1-438d-9512-3d866d011232" providerId="ADAL" clId="{9582261A-B4AA-4A17-BBBA-84A2903462E3}" dt="2024-12-03T20:54:46.351" v="1151"/>
          <ac:spMkLst>
            <pc:docMk/>
            <pc:sldMk cId="1004333390" sldId="260"/>
            <ac:spMk id="9" creationId="{B93A0343-4745-1F45-8DC6-6C394AF2A27F}"/>
          </ac:spMkLst>
        </pc:spChg>
      </pc:sldChg>
      <pc:sldChg chg="delSp modSp add mod">
        <pc:chgData name="Ryan McManus" userId="138f19d8-c7d1-438d-9512-3d866d011232" providerId="ADAL" clId="{9582261A-B4AA-4A17-BBBA-84A2903462E3}" dt="2024-12-03T20:53:01.405" v="1125" actId="20577"/>
        <pc:sldMkLst>
          <pc:docMk/>
          <pc:sldMk cId="125083585" sldId="261"/>
        </pc:sldMkLst>
        <pc:spChg chg="mod">
          <ac:chgData name="Ryan McManus" userId="138f19d8-c7d1-438d-9512-3d866d011232" providerId="ADAL" clId="{9582261A-B4AA-4A17-BBBA-84A2903462E3}" dt="2024-12-03T20:53:01.405" v="1125" actId="20577"/>
          <ac:spMkLst>
            <pc:docMk/>
            <pc:sldMk cId="125083585" sldId="261"/>
            <ac:spMk id="13" creationId="{185DAFF1-A6D8-3243-8E01-463205E4F760}"/>
          </ac:spMkLst>
        </pc:spChg>
        <pc:spChg chg="del mod">
          <ac:chgData name="Ryan McManus" userId="138f19d8-c7d1-438d-9512-3d866d011232" providerId="ADAL" clId="{9582261A-B4AA-4A17-BBBA-84A2903462E3}" dt="2024-12-03T20:52:02.890" v="1103"/>
          <ac:spMkLst>
            <pc:docMk/>
            <pc:sldMk cId="125083585" sldId="261"/>
            <ac:spMk id="21" creationId="{E3D412DA-C42B-45CB-9657-87C72A80123E}"/>
          </ac:spMkLst>
        </pc:spChg>
        <pc:spChg chg="mod">
          <ac:chgData name="Ryan McManus" userId="138f19d8-c7d1-438d-9512-3d866d011232" providerId="ADAL" clId="{9582261A-B4AA-4A17-BBBA-84A2903462E3}" dt="2024-12-03T20:52:51.982" v="1118" actId="255"/>
          <ac:spMkLst>
            <pc:docMk/>
            <pc:sldMk cId="125083585" sldId="261"/>
            <ac:spMk id="36" creationId="{FDDD6455-3426-4A12-A435-9EA4BB548CF4}"/>
          </ac:spMkLst>
        </pc:spChg>
      </pc:sldChg>
      <pc:sldChg chg="delSp modSp add mod">
        <pc:chgData name="Ryan McManus" userId="138f19d8-c7d1-438d-9512-3d866d011232" providerId="ADAL" clId="{9582261A-B4AA-4A17-BBBA-84A2903462E3}" dt="2024-12-03T20:53:21.492" v="1128"/>
        <pc:sldMkLst>
          <pc:docMk/>
          <pc:sldMk cId="1674489110" sldId="262"/>
        </pc:sldMkLst>
        <pc:spChg chg="mod">
          <ac:chgData name="Ryan McManus" userId="138f19d8-c7d1-438d-9512-3d866d011232" providerId="ADAL" clId="{9582261A-B4AA-4A17-BBBA-84A2903462E3}" dt="2024-11-28T02:49:10.235" v="437" actId="255"/>
          <ac:spMkLst>
            <pc:docMk/>
            <pc:sldMk cId="1674489110" sldId="262"/>
            <ac:spMk id="2" creationId="{261D0BE7-5748-41D1-8D48-C773D4848DE3}"/>
          </ac:spMkLst>
        </pc:spChg>
        <pc:spChg chg="del mod">
          <ac:chgData name="Ryan McManus" userId="138f19d8-c7d1-438d-9512-3d866d011232" providerId="ADAL" clId="{9582261A-B4AA-4A17-BBBA-84A2903462E3}" dt="2024-12-03T20:53:21.492" v="1128"/>
          <ac:spMkLst>
            <pc:docMk/>
            <pc:sldMk cId="1674489110" sldId="262"/>
            <ac:spMk id="19" creationId="{4AACF22A-62DC-4AF8-9993-6F494B99B1F5}"/>
          </ac:spMkLst>
        </pc:spChg>
      </pc:sldChg>
      <pc:sldChg chg="delSp modSp add mod">
        <pc:chgData name="Ryan McManus" userId="138f19d8-c7d1-438d-9512-3d866d011232" providerId="ADAL" clId="{9582261A-B4AA-4A17-BBBA-84A2903462E3}" dt="2024-12-03T23:09:18.253" v="2087" actId="20577"/>
        <pc:sldMkLst>
          <pc:docMk/>
          <pc:sldMk cId="866778466" sldId="265"/>
        </pc:sldMkLst>
        <pc:spChg chg="mod">
          <ac:chgData name="Ryan McManus" userId="138f19d8-c7d1-438d-9512-3d866d011232" providerId="ADAL" clId="{9582261A-B4AA-4A17-BBBA-84A2903462E3}" dt="2024-12-03T23:09:18.253" v="2087" actId="20577"/>
          <ac:spMkLst>
            <pc:docMk/>
            <pc:sldMk cId="866778466" sldId="265"/>
            <ac:spMk id="7" creationId="{00000000-0000-0000-0000-000000000000}"/>
          </ac:spMkLst>
        </pc:spChg>
        <pc:spChg chg="del mod">
          <ac:chgData name="Ryan McManus" userId="138f19d8-c7d1-438d-9512-3d866d011232" providerId="ADAL" clId="{9582261A-B4AA-4A17-BBBA-84A2903462E3}" dt="2024-12-03T20:54:50.830" v="1154"/>
          <ac:spMkLst>
            <pc:docMk/>
            <pc:sldMk cId="866778466" sldId="265"/>
            <ac:spMk id="12" creationId="{83EB4DA4-52AD-4186-B762-18FD7276FE84}"/>
          </ac:spMkLst>
        </pc:spChg>
        <pc:spChg chg="mod">
          <ac:chgData name="Ryan McManus" userId="138f19d8-c7d1-438d-9512-3d866d011232" providerId="ADAL" clId="{9582261A-B4AA-4A17-BBBA-84A2903462E3}" dt="2024-12-03T23:04:17.193" v="1895" actId="20577"/>
          <ac:spMkLst>
            <pc:docMk/>
            <pc:sldMk cId="866778466" sldId="265"/>
            <ac:spMk id="30" creationId="{DA45A5AE-9D3E-4783-BAB1-47D39E77D2A2}"/>
          </ac:spMkLst>
        </pc:spChg>
        <pc:spChg chg="mod">
          <ac:chgData name="Ryan McManus" userId="138f19d8-c7d1-438d-9512-3d866d011232" providerId="ADAL" clId="{9582261A-B4AA-4A17-BBBA-84A2903462E3}" dt="2024-12-03T23:04:14.144" v="1892" actId="20577"/>
          <ac:spMkLst>
            <pc:docMk/>
            <pc:sldMk cId="866778466" sldId="265"/>
            <ac:spMk id="31" creationId="{B2B90BBD-6D7E-4A89-9D0B-CD9CC7A39BC0}"/>
          </ac:spMkLst>
        </pc:spChg>
        <pc:spChg chg="mod">
          <ac:chgData name="Ryan McManus" userId="138f19d8-c7d1-438d-9512-3d866d011232" providerId="ADAL" clId="{9582261A-B4AA-4A17-BBBA-84A2903462E3}" dt="2024-12-03T23:03:55.049" v="1879" actId="20577"/>
          <ac:spMkLst>
            <pc:docMk/>
            <pc:sldMk cId="866778466" sldId="265"/>
            <ac:spMk id="32" creationId="{5A995736-EF9A-43CC-B543-02C4A22EC880}"/>
          </ac:spMkLst>
        </pc:spChg>
        <pc:spChg chg="mod">
          <ac:chgData name="Ryan McManus" userId="138f19d8-c7d1-438d-9512-3d866d011232" providerId="ADAL" clId="{9582261A-B4AA-4A17-BBBA-84A2903462E3}" dt="2024-12-03T22:57:41.559" v="1659" actId="20577"/>
          <ac:spMkLst>
            <pc:docMk/>
            <pc:sldMk cId="866778466" sldId="265"/>
            <ac:spMk id="33" creationId="{26DC40E1-D4EB-4AE3-8FEF-E1487A06606A}"/>
          </ac:spMkLst>
        </pc:spChg>
        <pc:spChg chg="mod">
          <ac:chgData name="Ryan McManus" userId="138f19d8-c7d1-438d-9512-3d866d011232" providerId="ADAL" clId="{9582261A-B4AA-4A17-BBBA-84A2903462E3}" dt="2024-12-03T23:05:08.129" v="1983" actId="20577"/>
          <ac:spMkLst>
            <pc:docMk/>
            <pc:sldMk cId="866778466" sldId="265"/>
            <ac:spMk id="42" creationId="{CF320A4A-7147-4547-AC4D-9BCA62D9A272}"/>
          </ac:spMkLst>
        </pc:spChg>
        <pc:spChg chg="mod">
          <ac:chgData name="Ryan McManus" userId="138f19d8-c7d1-438d-9512-3d866d011232" providerId="ADAL" clId="{9582261A-B4AA-4A17-BBBA-84A2903462E3}" dt="2024-12-03T23:03:38" v="1874" actId="20577"/>
          <ac:spMkLst>
            <pc:docMk/>
            <pc:sldMk cId="866778466" sldId="265"/>
            <ac:spMk id="43" creationId="{0E0BE31F-08EE-415E-A2A7-BB28FAD99134}"/>
          </ac:spMkLst>
        </pc:spChg>
        <pc:spChg chg="mod">
          <ac:chgData name="Ryan McManus" userId="138f19d8-c7d1-438d-9512-3d866d011232" providerId="ADAL" clId="{9582261A-B4AA-4A17-BBBA-84A2903462E3}" dt="2024-12-03T22:59:57.943" v="1828" actId="6549"/>
          <ac:spMkLst>
            <pc:docMk/>
            <pc:sldMk cId="866778466" sldId="265"/>
            <ac:spMk id="44" creationId="{F502239C-5790-452B-8B45-6E474489FD4F}"/>
          </ac:spMkLst>
        </pc:spChg>
      </pc:sldChg>
      <pc:sldChg chg="delSp modSp add mod">
        <pc:chgData name="Ryan McManus" userId="138f19d8-c7d1-438d-9512-3d866d011232" providerId="ADAL" clId="{9582261A-B4AA-4A17-BBBA-84A2903462E3}" dt="2024-12-03T20:54:32.966" v="1142"/>
        <pc:sldMkLst>
          <pc:docMk/>
          <pc:sldMk cId="1049751034" sldId="267"/>
        </pc:sldMkLst>
        <pc:spChg chg="mod">
          <ac:chgData name="Ryan McManus" userId="138f19d8-c7d1-438d-9512-3d866d011232" providerId="ADAL" clId="{9582261A-B4AA-4A17-BBBA-84A2903462E3}" dt="2024-11-28T02:53:07.099" v="536" actId="20577"/>
          <ac:spMkLst>
            <pc:docMk/>
            <pc:sldMk cId="1049751034" sldId="267"/>
            <ac:spMk id="5" creationId="{5DC0293C-749D-4F78-BC93-3C1B710EFC94}"/>
          </ac:spMkLst>
        </pc:spChg>
        <pc:spChg chg="mod">
          <ac:chgData name="Ryan McManus" userId="138f19d8-c7d1-438d-9512-3d866d011232" providerId="ADAL" clId="{9582261A-B4AA-4A17-BBBA-84A2903462E3}" dt="2024-11-28T02:53:17.932" v="540" actId="20577"/>
          <ac:spMkLst>
            <pc:docMk/>
            <pc:sldMk cId="1049751034" sldId="267"/>
            <ac:spMk id="7" creationId="{00000000-0000-0000-0000-000000000000}"/>
          </ac:spMkLst>
        </pc:spChg>
        <pc:spChg chg="del mod">
          <ac:chgData name="Ryan McManus" userId="138f19d8-c7d1-438d-9512-3d866d011232" providerId="ADAL" clId="{9582261A-B4AA-4A17-BBBA-84A2903462E3}" dt="2024-12-03T20:54:32.966" v="1142"/>
          <ac:spMkLst>
            <pc:docMk/>
            <pc:sldMk cId="1049751034" sldId="267"/>
            <ac:spMk id="84" creationId="{5B0BC7A1-F004-BAE5-4BD6-82FF175DD824}"/>
          </ac:spMkLst>
        </pc:spChg>
      </pc:sldChg>
      <pc:sldChg chg="delSp modSp add mod">
        <pc:chgData name="Ryan McManus" userId="138f19d8-c7d1-438d-9512-3d866d011232" providerId="ADAL" clId="{9582261A-B4AA-4A17-BBBA-84A2903462E3}" dt="2024-12-03T20:54:37.456" v="1145"/>
        <pc:sldMkLst>
          <pc:docMk/>
          <pc:sldMk cId="488263350" sldId="268"/>
        </pc:sldMkLst>
        <pc:spChg chg="mod">
          <ac:chgData name="Ryan McManus" userId="138f19d8-c7d1-438d-9512-3d866d011232" providerId="ADAL" clId="{9582261A-B4AA-4A17-BBBA-84A2903462E3}" dt="2024-11-28T02:48:08.795" v="427" actId="255"/>
          <ac:spMkLst>
            <pc:docMk/>
            <pc:sldMk cId="488263350" sldId="268"/>
            <ac:spMk id="7" creationId="{00000000-0000-0000-0000-000000000000}"/>
          </ac:spMkLst>
        </pc:spChg>
        <pc:spChg chg="del mod">
          <ac:chgData name="Ryan McManus" userId="138f19d8-c7d1-438d-9512-3d866d011232" providerId="ADAL" clId="{9582261A-B4AA-4A17-BBBA-84A2903462E3}" dt="2024-12-03T20:54:37.456" v="1145"/>
          <ac:spMkLst>
            <pc:docMk/>
            <pc:sldMk cId="488263350" sldId="268"/>
            <ac:spMk id="9" creationId="{B93A0343-4745-1F45-8DC6-6C394AF2A27F}"/>
          </ac:spMkLst>
        </pc:spChg>
        <pc:spChg chg="mod">
          <ac:chgData name="Ryan McManus" userId="138f19d8-c7d1-438d-9512-3d866d011232" providerId="ADAL" clId="{9582261A-B4AA-4A17-BBBA-84A2903462E3}" dt="2024-11-27T18:28:03.072" v="120" actId="20577"/>
          <ac:spMkLst>
            <pc:docMk/>
            <pc:sldMk cId="488263350" sldId="268"/>
            <ac:spMk id="14" creationId="{D7549DA6-C4AA-4A87-B3A9-088119BEF4F0}"/>
          </ac:spMkLst>
        </pc:spChg>
      </pc:sldChg>
      <pc:sldChg chg="modSp add del mod">
        <pc:chgData name="Ryan McManus" userId="138f19d8-c7d1-438d-9512-3d866d011232" providerId="ADAL" clId="{9582261A-B4AA-4A17-BBBA-84A2903462E3}" dt="2024-11-28T02:59:51.937" v="556" actId="47"/>
        <pc:sldMkLst>
          <pc:docMk/>
          <pc:sldMk cId="2446154214" sldId="298"/>
        </pc:sldMkLst>
        <pc:spChg chg="mod">
          <ac:chgData name="Ryan McManus" userId="138f19d8-c7d1-438d-9512-3d866d011232" providerId="ADAL" clId="{9582261A-B4AA-4A17-BBBA-84A2903462E3}" dt="2024-11-28T02:59:29.170" v="555" actId="6549"/>
          <ac:spMkLst>
            <pc:docMk/>
            <pc:sldMk cId="2446154214" sldId="298"/>
            <ac:spMk id="2" creationId="{D994214A-5046-B12E-1811-3D314F57345E}"/>
          </ac:spMkLst>
        </pc:spChg>
      </pc:sldChg>
      <pc:sldChg chg="delSp modSp add del mod delAnim modAnim">
        <pc:chgData name="Ryan McManus" userId="138f19d8-c7d1-438d-9512-3d866d011232" providerId="ADAL" clId="{9582261A-B4AA-4A17-BBBA-84A2903462E3}" dt="2024-11-28T03:21:10.249" v="962" actId="2696"/>
        <pc:sldMkLst>
          <pc:docMk/>
          <pc:sldMk cId="2704372354" sldId="302"/>
        </pc:sldMkLst>
        <pc:spChg chg="mod">
          <ac:chgData name="Ryan McManus" userId="138f19d8-c7d1-438d-9512-3d866d011232" providerId="ADAL" clId="{9582261A-B4AA-4A17-BBBA-84A2903462E3}" dt="2024-11-28T03:13:51.647" v="752" actId="6549"/>
          <ac:spMkLst>
            <pc:docMk/>
            <pc:sldMk cId="2704372354" sldId="302"/>
            <ac:spMk id="2" creationId="{9F1F1447-49CC-6400-DA73-28795EB7A657}"/>
          </ac:spMkLst>
        </pc:spChg>
        <pc:spChg chg="mod">
          <ac:chgData name="Ryan McManus" userId="138f19d8-c7d1-438d-9512-3d866d011232" providerId="ADAL" clId="{9582261A-B4AA-4A17-BBBA-84A2903462E3}" dt="2024-11-28T03:18:08.703" v="901" actId="6549"/>
          <ac:spMkLst>
            <pc:docMk/>
            <pc:sldMk cId="2704372354" sldId="302"/>
            <ac:spMk id="3" creationId="{599FA8C3-D3E2-75F2-D05F-185E91D741FE}"/>
          </ac:spMkLst>
        </pc:spChg>
        <pc:picChg chg="del">
          <ac:chgData name="Ryan McManus" userId="138f19d8-c7d1-438d-9512-3d866d011232" providerId="ADAL" clId="{9582261A-B4AA-4A17-BBBA-84A2903462E3}" dt="2024-11-28T03:19:07.264" v="902" actId="21"/>
          <ac:picMkLst>
            <pc:docMk/>
            <pc:sldMk cId="2704372354" sldId="302"/>
            <ac:picMk id="7" creationId="{F27A737E-B31A-99B8-6566-6DF56A656FC5}"/>
          </ac:picMkLst>
        </pc:picChg>
        <pc:picChg chg="del">
          <ac:chgData name="Ryan McManus" userId="138f19d8-c7d1-438d-9512-3d866d011232" providerId="ADAL" clId="{9582261A-B4AA-4A17-BBBA-84A2903462E3}" dt="2024-11-28T03:20:49.744" v="956" actId="21"/>
          <ac:picMkLst>
            <pc:docMk/>
            <pc:sldMk cId="2704372354" sldId="302"/>
            <ac:picMk id="8" creationId="{C3BC7D64-48B7-63C4-6F6A-ED086B56239D}"/>
          </ac:picMkLst>
        </pc:picChg>
        <pc:picChg chg="del">
          <ac:chgData name="Ryan McManus" userId="138f19d8-c7d1-438d-9512-3d866d011232" providerId="ADAL" clId="{9582261A-B4AA-4A17-BBBA-84A2903462E3}" dt="2024-11-28T03:21:00.621" v="959" actId="21"/>
          <ac:picMkLst>
            <pc:docMk/>
            <pc:sldMk cId="2704372354" sldId="302"/>
            <ac:picMk id="9" creationId="{9714C5D0-CC2D-57CE-CD6D-8699F832D345}"/>
          </ac:picMkLst>
        </pc:picChg>
      </pc:sldChg>
      <pc:sldChg chg="del">
        <pc:chgData name="Ryan McManus" userId="138f19d8-c7d1-438d-9512-3d866d011232" providerId="ADAL" clId="{9582261A-B4AA-4A17-BBBA-84A2903462E3}" dt="2024-11-12T21:25:25.740" v="0" actId="2696"/>
        <pc:sldMkLst>
          <pc:docMk/>
          <pc:sldMk cId="1247845797" sldId="367"/>
        </pc:sldMkLst>
      </pc:sldChg>
      <pc:sldChg chg="modSp mod">
        <pc:chgData name="Ryan McManus" userId="138f19d8-c7d1-438d-9512-3d866d011232" providerId="ADAL" clId="{9582261A-B4AA-4A17-BBBA-84A2903462E3}" dt="2024-11-27T18:24:17.144" v="93" actId="1076"/>
        <pc:sldMkLst>
          <pc:docMk/>
          <pc:sldMk cId="2222552982" sldId="763"/>
        </pc:sldMkLst>
        <pc:spChg chg="mod">
          <ac:chgData name="Ryan McManus" userId="138f19d8-c7d1-438d-9512-3d866d011232" providerId="ADAL" clId="{9582261A-B4AA-4A17-BBBA-84A2903462E3}" dt="2024-11-27T18:24:17.144" v="93" actId="1076"/>
          <ac:spMkLst>
            <pc:docMk/>
            <pc:sldMk cId="2222552982" sldId="763"/>
            <ac:spMk id="2" creationId="{425D4772-4CE3-2C4E-B995-E92BE258F391}"/>
          </ac:spMkLst>
        </pc:spChg>
        <pc:spChg chg="mod">
          <ac:chgData name="Ryan McManus" userId="138f19d8-c7d1-438d-9512-3d866d011232" providerId="ADAL" clId="{9582261A-B4AA-4A17-BBBA-84A2903462E3}" dt="2024-11-27T18:24:09.054" v="92" actId="1076"/>
          <ac:spMkLst>
            <pc:docMk/>
            <pc:sldMk cId="2222552982" sldId="763"/>
            <ac:spMk id="3" creationId="{389BB43A-3988-7149-BCB2-90D9F209225A}"/>
          </ac:spMkLst>
        </pc:spChg>
      </pc:sldChg>
      <pc:sldChg chg="delSp modSp mod">
        <pc:chgData name="Ryan McManus" userId="138f19d8-c7d1-438d-9512-3d866d011232" providerId="ADAL" clId="{9582261A-B4AA-4A17-BBBA-84A2903462E3}" dt="2024-12-03T20:54:15.038" v="1136"/>
        <pc:sldMkLst>
          <pc:docMk/>
          <pc:sldMk cId="399468512" sldId="764"/>
        </pc:sldMkLst>
        <pc:spChg chg="del mod">
          <ac:chgData name="Ryan McManus" userId="138f19d8-c7d1-438d-9512-3d866d011232" providerId="ADAL" clId="{9582261A-B4AA-4A17-BBBA-84A2903462E3}" dt="2024-12-03T20:54:15.038" v="1136"/>
          <ac:spMkLst>
            <pc:docMk/>
            <pc:sldMk cId="399468512" sldId="764"/>
            <ac:spMk id="32" creationId="{5D8F5D4C-EC6E-DA4D-AE0F-7128B7CD0E14}"/>
          </ac:spMkLst>
        </pc:spChg>
      </pc:sldChg>
      <pc:sldChg chg="delSp modSp mod">
        <pc:chgData name="Ryan McManus" userId="138f19d8-c7d1-438d-9512-3d866d011232" providerId="ADAL" clId="{9582261A-B4AA-4A17-BBBA-84A2903462E3}" dt="2024-12-03T23:27:03.927" v="2693" actId="6549"/>
        <pc:sldMkLst>
          <pc:docMk/>
          <pc:sldMk cId="4190387081" sldId="765"/>
        </pc:sldMkLst>
        <pc:spChg chg="mod">
          <ac:chgData name="Ryan McManus" userId="138f19d8-c7d1-438d-9512-3d866d011232" providerId="ADAL" clId="{9582261A-B4AA-4A17-BBBA-84A2903462E3}" dt="2024-12-03T20:53:53.158" v="1130" actId="255"/>
          <ac:spMkLst>
            <pc:docMk/>
            <pc:sldMk cId="4190387081" sldId="765"/>
            <ac:spMk id="2" creationId="{A71BA7BD-7346-238C-E8E8-E611EDDDB892}"/>
          </ac:spMkLst>
        </pc:spChg>
        <pc:spChg chg="mod">
          <ac:chgData name="Ryan McManus" userId="138f19d8-c7d1-438d-9512-3d866d011232" providerId="ADAL" clId="{9582261A-B4AA-4A17-BBBA-84A2903462E3}" dt="2024-12-03T23:27:03.927" v="2693" actId="6549"/>
          <ac:spMkLst>
            <pc:docMk/>
            <pc:sldMk cId="4190387081" sldId="765"/>
            <ac:spMk id="3" creationId="{4203C151-A11A-9A24-9FCC-380376BC6CCC}"/>
          </ac:spMkLst>
        </pc:spChg>
        <pc:spChg chg="del mod">
          <ac:chgData name="Ryan McManus" userId="138f19d8-c7d1-438d-9512-3d866d011232" providerId="ADAL" clId="{9582261A-B4AA-4A17-BBBA-84A2903462E3}" dt="2024-12-03T20:54:06.329" v="1133"/>
          <ac:spMkLst>
            <pc:docMk/>
            <pc:sldMk cId="4190387081" sldId="765"/>
            <ac:spMk id="6" creationId="{63144A0A-3B8B-8F15-D6B6-E340055670D4}"/>
          </ac:spMkLst>
        </pc:spChg>
        <pc:spChg chg="mod">
          <ac:chgData name="Ryan McManus" userId="138f19d8-c7d1-438d-9512-3d866d011232" providerId="ADAL" clId="{9582261A-B4AA-4A17-BBBA-84A2903462E3}" dt="2024-11-28T02:23:09.407" v="202" actId="255"/>
          <ac:spMkLst>
            <pc:docMk/>
            <pc:sldMk cId="4190387081" sldId="765"/>
            <ac:spMk id="20" creationId="{A2D8992E-3EB9-95D1-0D8D-EB3B5E22F39C}"/>
          </ac:spMkLst>
        </pc:spChg>
        <pc:spChg chg="mod">
          <ac:chgData name="Ryan McManus" userId="138f19d8-c7d1-438d-9512-3d866d011232" providerId="ADAL" clId="{9582261A-B4AA-4A17-BBBA-84A2903462E3}" dt="2024-12-03T20:56:02.692" v="1166" actId="20577"/>
          <ac:spMkLst>
            <pc:docMk/>
            <pc:sldMk cId="4190387081" sldId="765"/>
            <ac:spMk id="21" creationId="{7FB55DC8-0841-DEEA-41C8-5893AE22AC58}"/>
          </ac:spMkLst>
        </pc:spChg>
      </pc:sldChg>
      <pc:sldChg chg="delSp modSp mod">
        <pc:chgData name="Ryan McManus" userId="138f19d8-c7d1-438d-9512-3d866d011232" providerId="ADAL" clId="{9582261A-B4AA-4A17-BBBA-84A2903462E3}" dt="2024-12-03T21:31:06.290" v="1277" actId="255"/>
        <pc:sldMkLst>
          <pc:docMk/>
          <pc:sldMk cId="1582428772" sldId="766"/>
        </pc:sldMkLst>
        <pc:spChg chg="mod">
          <ac:chgData name="Ryan McManus" userId="138f19d8-c7d1-438d-9512-3d866d011232" providerId="ADAL" clId="{9582261A-B4AA-4A17-BBBA-84A2903462E3}" dt="2024-12-03T21:31:06.290" v="1277" actId="255"/>
          <ac:spMkLst>
            <pc:docMk/>
            <pc:sldMk cId="1582428772" sldId="766"/>
            <ac:spMk id="2" creationId="{A71BA7BD-7346-238C-E8E8-E611EDDDB892}"/>
          </ac:spMkLst>
        </pc:spChg>
        <pc:spChg chg="del mod">
          <ac:chgData name="Ryan McManus" userId="138f19d8-c7d1-438d-9512-3d866d011232" providerId="ADAL" clId="{9582261A-B4AA-4A17-BBBA-84A2903462E3}" dt="2024-12-03T20:54:28.718" v="1139"/>
          <ac:spMkLst>
            <pc:docMk/>
            <pc:sldMk cId="1582428772" sldId="766"/>
            <ac:spMk id="6" creationId="{63144A0A-3B8B-8F15-D6B6-E340055670D4}"/>
          </ac:spMkLst>
        </pc:spChg>
      </pc:sldChg>
      <pc:sldChg chg="delSp modSp mod">
        <pc:chgData name="Ryan McManus" userId="138f19d8-c7d1-438d-9512-3d866d011232" providerId="ADAL" clId="{9582261A-B4AA-4A17-BBBA-84A2903462E3}" dt="2024-12-03T21:31:50.409" v="1280" actId="20577"/>
        <pc:sldMkLst>
          <pc:docMk/>
          <pc:sldMk cId="33576969" sldId="767"/>
        </pc:sldMkLst>
        <pc:spChg chg="mod">
          <ac:chgData name="Ryan McManus" userId="138f19d8-c7d1-438d-9512-3d866d011232" providerId="ADAL" clId="{9582261A-B4AA-4A17-BBBA-84A2903462E3}" dt="2024-12-03T21:31:50.409" v="1280" actId="20577"/>
          <ac:spMkLst>
            <pc:docMk/>
            <pc:sldMk cId="33576969" sldId="767"/>
            <ac:spMk id="2" creationId="{A71BA7BD-7346-238C-E8E8-E611EDDDB892}"/>
          </ac:spMkLst>
        </pc:spChg>
        <pc:spChg chg="del mod">
          <ac:chgData name="Ryan McManus" userId="138f19d8-c7d1-438d-9512-3d866d011232" providerId="ADAL" clId="{9582261A-B4AA-4A17-BBBA-84A2903462E3}" dt="2024-12-03T20:54:42.812" v="1148"/>
          <ac:spMkLst>
            <pc:docMk/>
            <pc:sldMk cId="33576969" sldId="767"/>
            <ac:spMk id="6" creationId="{63144A0A-3B8B-8F15-D6B6-E340055670D4}"/>
          </ac:spMkLst>
        </pc:spChg>
      </pc:sldChg>
      <pc:sldChg chg="modSp add del mod">
        <pc:chgData name="Ryan McManus" userId="138f19d8-c7d1-438d-9512-3d866d011232" providerId="ADAL" clId="{9582261A-B4AA-4A17-BBBA-84A2903462E3}" dt="2024-11-28T03:14:58.960" v="781" actId="2696"/>
        <pc:sldMkLst>
          <pc:docMk/>
          <pc:sldMk cId="2166042712" sldId="768"/>
        </pc:sldMkLst>
        <pc:spChg chg="mod">
          <ac:chgData name="Ryan McManus" userId="138f19d8-c7d1-438d-9512-3d866d011232" providerId="ADAL" clId="{9582261A-B4AA-4A17-BBBA-84A2903462E3}" dt="2024-11-28T03:14:23.561" v="775" actId="27636"/>
          <ac:spMkLst>
            <pc:docMk/>
            <pc:sldMk cId="2166042712" sldId="768"/>
            <ac:spMk id="3" creationId="{599FA8C3-D3E2-75F2-D05F-185E91D741FE}"/>
          </ac:spMkLst>
        </pc:spChg>
      </pc:sldChg>
      <pc:sldChg chg="addSp delSp modSp add del mod chgLayout">
        <pc:chgData name="Ryan McManus" userId="138f19d8-c7d1-438d-9512-3d866d011232" providerId="ADAL" clId="{9582261A-B4AA-4A17-BBBA-84A2903462E3}" dt="2024-11-28T03:02:42.799" v="589" actId="2696"/>
        <pc:sldMkLst>
          <pc:docMk/>
          <pc:sldMk cId="4147943114" sldId="769"/>
        </pc:sldMkLst>
        <pc:spChg chg="mod ord">
          <ac:chgData name="Ryan McManus" userId="138f19d8-c7d1-438d-9512-3d866d011232" providerId="ADAL" clId="{9582261A-B4AA-4A17-BBBA-84A2903462E3}" dt="2024-11-28T02:59:07.471" v="551" actId="21"/>
          <ac:spMkLst>
            <pc:docMk/>
            <pc:sldMk cId="4147943114" sldId="769"/>
            <ac:spMk id="2" creationId="{D994214A-5046-B12E-1811-3D314F57345E}"/>
          </ac:spMkLst>
        </pc:spChg>
        <pc:spChg chg="mod ord">
          <ac:chgData name="Ryan McManus" userId="138f19d8-c7d1-438d-9512-3d866d011232" providerId="ADAL" clId="{9582261A-B4AA-4A17-BBBA-84A2903462E3}" dt="2024-11-28T03:01:54.960" v="584" actId="21"/>
          <ac:spMkLst>
            <pc:docMk/>
            <pc:sldMk cId="4147943114" sldId="769"/>
            <ac:spMk id="3" creationId="{C80BDC80-9C2F-1241-E2AC-5AC7FE8ABEC0}"/>
          </ac:spMkLst>
        </pc:spChg>
        <pc:spChg chg="add del mod">
          <ac:chgData name="Ryan McManus" userId="138f19d8-c7d1-438d-9512-3d866d011232" providerId="ADAL" clId="{9582261A-B4AA-4A17-BBBA-84A2903462E3}" dt="2024-11-28T02:58:35.056" v="549" actId="6264"/>
          <ac:spMkLst>
            <pc:docMk/>
            <pc:sldMk cId="4147943114" sldId="769"/>
            <ac:spMk id="4" creationId="{87DDAE47-276E-BBAA-E5B3-ACA18803ED1E}"/>
          </ac:spMkLst>
        </pc:spChg>
        <pc:spChg chg="add del mod">
          <ac:chgData name="Ryan McManus" userId="138f19d8-c7d1-438d-9512-3d866d011232" providerId="ADAL" clId="{9582261A-B4AA-4A17-BBBA-84A2903462E3}" dt="2024-11-28T02:58:35.056" v="549" actId="6264"/>
          <ac:spMkLst>
            <pc:docMk/>
            <pc:sldMk cId="4147943114" sldId="769"/>
            <ac:spMk id="6" creationId="{CABD4950-896B-51D4-67BA-136DC67324B9}"/>
          </ac:spMkLst>
        </pc:spChg>
        <pc:graphicFrameChg chg="del modGraphic">
          <ac:chgData name="Ryan McManus" userId="138f19d8-c7d1-438d-9512-3d866d011232" providerId="ADAL" clId="{9582261A-B4AA-4A17-BBBA-84A2903462E3}" dt="2024-11-28T03:00:19.753" v="559" actId="21"/>
          <ac:graphicFrameMkLst>
            <pc:docMk/>
            <pc:sldMk cId="4147943114" sldId="769"/>
            <ac:graphicFrameMk id="5" creationId="{23C7C04A-77E1-6BA2-9B77-010EEA7D8141}"/>
          </ac:graphicFrameMkLst>
        </pc:graphicFrameChg>
      </pc:sldChg>
      <pc:sldChg chg="addSp delSp modSp new mod">
        <pc:chgData name="Ryan McManus" userId="138f19d8-c7d1-438d-9512-3d866d011232" providerId="ADAL" clId="{9582261A-B4AA-4A17-BBBA-84A2903462E3}" dt="2024-12-03T23:30:18.665" v="2701" actId="255"/>
        <pc:sldMkLst>
          <pc:docMk/>
          <pc:sldMk cId="2350784606" sldId="770"/>
        </pc:sldMkLst>
        <pc:spChg chg="mod">
          <ac:chgData name="Ryan McManus" userId="138f19d8-c7d1-438d-9512-3d866d011232" providerId="ADAL" clId="{9582261A-B4AA-4A17-BBBA-84A2903462E3}" dt="2024-12-03T20:56:32.950" v="1168" actId="1076"/>
          <ac:spMkLst>
            <pc:docMk/>
            <pc:sldMk cId="2350784606" sldId="770"/>
            <ac:spMk id="2" creationId="{D90C309A-5EC3-E628-FD2A-8F42D3EB8C03}"/>
          </ac:spMkLst>
        </pc:spChg>
        <pc:spChg chg="add mod">
          <ac:chgData name="Ryan McManus" userId="138f19d8-c7d1-438d-9512-3d866d011232" providerId="ADAL" clId="{9582261A-B4AA-4A17-BBBA-84A2903462E3}" dt="2024-12-03T23:30:18.665" v="2701" actId="255"/>
          <ac:spMkLst>
            <pc:docMk/>
            <pc:sldMk cId="2350784606" sldId="770"/>
            <ac:spMk id="5" creationId="{A923D6A0-C63C-E3D4-B99E-523F37B6F3E4}"/>
          </ac:spMkLst>
        </pc:spChg>
        <pc:picChg chg="add mod">
          <ac:chgData name="Ryan McManus" userId="138f19d8-c7d1-438d-9512-3d866d011232" providerId="ADAL" clId="{9582261A-B4AA-4A17-BBBA-84A2903462E3}" dt="2024-12-03T23:16:40.071" v="2278" actId="1076"/>
          <ac:picMkLst>
            <pc:docMk/>
            <pc:sldMk cId="2350784606" sldId="770"/>
            <ac:picMk id="3" creationId="{0E77EBCB-C899-5008-C328-E6A99D9C2A83}"/>
          </ac:picMkLst>
        </pc:picChg>
        <pc:picChg chg="add">
          <ac:chgData name="Ryan McManus" userId="138f19d8-c7d1-438d-9512-3d866d011232" providerId="ADAL" clId="{9582261A-B4AA-4A17-BBBA-84A2903462E3}" dt="2024-12-03T23:14:21.144" v="2271"/>
          <ac:picMkLst>
            <pc:docMk/>
            <pc:sldMk cId="2350784606" sldId="770"/>
            <ac:picMk id="6" creationId="{B39DB9ED-8A8D-30FC-A359-1EC0D0819AE4}"/>
          </ac:picMkLst>
        </pc:picChg>
        <pc:picChg chg="add mod">
          <ac:chgData name="Ryan McManus" userId="138f19d8-c7d1-438d-9512-3d866d011232" providerId="ADAL" clId="{9582261A-B4AA-4A17-BBBA-84A2903462E3}" dt="2024-12-03T23:17:08.950" v="2285" actId="1076"/>
          <ac:picMkLst>
            <pc:docMk/>
            <pc:sldMk cId="2350784606" sldId="770"/>
            <ac:picMk id="7" creationId="{47FB6EFF-14F1-EE92-0E65-7B00D302E413}"/>
          </ac:picMkLst>
        </pc:picChg>
        <pc:picChg chg="add mod">
          <ac:chgData name="Ryan McManus" userId="138f19d8-c7d1-438d-9512-3d866d011232" providerId="ADAL" clId="{9582261A-B4AA-4A17-BBBA-84A2903462E3}" dt="2024-12-03T23:17:40.942" v="2289" actId="1076"/>
          <ac:picMkLst>
            <pc:docMk/>
            <pc:sldMk cId="2350784606" sldId="770"/>
            <ac:picMk id="8" creationId="{E7F4DF56-DC49-843E-6328-E76033B15896}"/>
          </ac:picMkLst>
        </pc:picChg>
        <pc:picChg chg="add">
          <ac:chgData name="Ryan McManus" userId="138f19d8-c7d1-438d-9512-3d866d011232" providerId="ADAL" clId="{9582261A-B4AA-4A17-BBBA-84A2903462E3}" dt="2024-12-03T23:14:25.823" v="2272"/>
          <ac:picMkLst>
            <pc:docMk/>
            <pc:sldMk cId="2350784606" sldId="770"/>
            <ac:picMk id="1026" creationId="{3015E1F7-D841-0D03-F3C0-098AB3590634}"/>
          </ac:picMkLst>
        </pc:picChg>
        <pc:picChg chg="add del">
          <ac:chgData name="Ryan McManus" userId="138f19d8-c7d1-438d-9512-3d866d011232" providerId="ADAL" clId="{9582261A-B4AA-4A17-BBBA-84A2903462E3}" dt="2024-12-03T23:14:29.757" v="2274" actId="478"/>
          <ac:picMkLst>
            <pc:docMk/>
            <pc:sldMk cId="2350784606" sldId="770"/>
            <ac:picMk id="1028" creationId="{FC37279A-D2D8-7024-51E8-B87D7ED59E32}"/>
          </ac:picMkLst>
        </pc:picChg>
      </pc:sldChg>
      <pc:sldChg chg="addSp modSp new mod">
        <pc:chgData name="Ryan McManus" userId="138f19d8-c7d1-438d-9512-3d866d011232" providerId="ADAL" clId="{9582261A-B4AA-4A17-BBBA-84A2903462E3}" dt="2024-12-03T23:38:17.303" v="2720" actId="20577"/>
        <pc:sldMkLst>
          <pc:docMk/>
          <pc:sldMk cId="2473487486" sldId="771"/>
        </pc:sldMkLst>
        <pc:spChg chg="mod">
          <ac:chgData name="Ryan McManus" userId="138f19d8-c7d1-438d-9512-3d866d011232" providerId="ADAL" clId="{9582261A-B4AA-4A17-BBBA-84A2903462E3}" dt="2024-11-28T03:19:43.536" v="933" actId="14100"/>
          <ac:spMkLst>
            <pc:docMk/>
            <pc:sldMk cId="2473487486" sldId="771"/>
            <ac:spMk id="2" creationId="{095FC865-1563-F691-4853-A87C69ACDCC5}"/>
          </ac:spMkLst>
        </pc:spChg>
        <pc:spChg chg="add mod">
          <ac:chgData name="Ryan McManus" userId="138f19d8-c7d1-438d-9512-3d866d011232" providerId="ADAL" clId="{9582261A-B4AA-4A17-BBBA-84A2903462E3}" dt="2024-12-03T23:38:17.303" v="2720" actId="20577"/>
          <ac:spMkLst>
            <pc:docMk/>
            <pc:sldMk cId="2473487486" sldId="771"/>
            <ac:spMk id="4" creationId="{C359702C-5EA6-4DE4-9DBC-EFE334921D5F}"/>
          </ac:spMkLst>
        </pc:spChg>
        <pc:picChg chg="add mod">
          <ac:chgData name="Ryan McManus" userId="138f19d8-c7d1-438d-9512-3d866d011232" providerId="ADAL" clId="{9582261A-B4AA-4A17-BBBA-84A2903462E3}" dt="2024-12-03T23:36:55.614" v="2706" actId="1076"/>
          <ac:picMkLst>
            <pc:docMk/>
            <pc:sldMk cId="2473487486" sldId="771"/>
            <ac:picMk id="5" creationId="{78AA8308-85F4-4988-7977-5FA2A6516460}"/>
          </ac:picMkLst>
        </pc:picChg>
        <pc:picChg chg="add mod">
          <ac:chgData name="Ryan McManus" userId="138f19d8-c7d1-438d-9512-3d866d011232" providerId="ADAL" clId="{9582261A-B4AA-4A17-BBBA-84A2903462E3}" dt="2024-12-03T23:38:00.278" v="2712" actId="1076"/>
          <ac:picMkLst>
            <pc:docMk/>
            <pc:sldMk cId="2473487486" sldId="771"/>
            <ac:picMk id="6" creationId="{6268074B-3293-797C-AC4F-909032490AB1}"/>
          </ac:picMkLst>
        </pc:picChg>
        <pc:picChg chg="add mod">
          <ac:chgData name="Ryan McManus" userId="138f19d8-c7d1-438d-9512-3d866d011232" providerId="ADAL" clId="{9582261A-B4AA-4A17-BBBA-84A2903462E3}" dt="2024-12-03T23:37:55.982" v="2711" actId="1076"/>
          <ac:picMkLst>
            <pc:docMk/>
            <pc:sldMk cId="2473487486" sldId="771"/>
            <ac:picMk id="7" creationId="{4993F3D2-2ABE-3A03-3238-34EE34F0190F}"/>
          </ac:picMkLst>
        </pc:picChg>
      </pc:sldChg>
      <pc:sldChg chg="addSp modSp new mod">
        <pc:chgData name="Ryan McManus" userId="138f19d8-c7d1-438d-9512-3d866d011232" providerId="ADAL" clId="{9582261A-B4AA-4A17-BBBA-84A2903462E3}" dt="2024-12-03T23:57:15.865" v="3207" actId="20577"/>
        <pc:sldMkLst>
          <pc:docMk/>
          <pc:sldMk cId="3735310894" sldId="772"/>
        </pc:sldMkLst>
        <pc:spChg chg="mod">
          <ac:chgData name="Ryan McManus" userId="138f19d8-c7d1-438d-9512-3d866d011232" providerId="ADAL" clId="{9582261A-B4AA-4A17-BBBA-84A2903462E3}" dt="2024-12-03T23:56:01.575" v="3159" actId="14100"/>
          <ac:spMkLst>
            <pc:docMk/>
            <pc:sldMk cId="3735310894" sldId="772"/>
            <ac:spMk id="2" creationId="{9923A3AF-D17E-ABB4-7DF0-DDE78A505702}"/>
          </ac:spMkLst>
        </pc:spChg>
        <pc:spChg chg="add mod">
          <ac:chgData name="Ryan McManus" userId="138f19d8-c7d1-438d-9512-3d866d011232" providerId="ADAL" clId="{9582261A-B4AA-4A17-BBBA-84A2903462E3}" dt="2024-12-03T23:57:15.865" v="3207" actId="20577"/>
          <ac:spMkLst>
            <pc:docMk/>
            <pc:sldMk cId="3735310894" sldId="772"/>
            <ac:spMk id="4" creationId="{82FE0C06-4FA5-9EA3-F874-3EAD6B4DB158}"/>
          </ac:spMkLst>
        </pc:spChg>
      </pc:sldChg>
      <pc:sldMasterChg chg="delSldLayout">
        <pc:chgData name="Ryan McManus" userId="138f19d8-c7d1-438d-9512-3d866d011232" providerId="ADAL" clId="{9582261A-B4AA-4A17-BBBA-84A2903462E3}" dt="2024-11-28T03:21:10.249" v="962" actId="2696"/>
        <pc:sldMasterMkLst>
          <pc:docMk/>
          <pc:sldMasterMk cId="1944039382" sldId="2147483660"/>
        </pc:sldMasterMkLst>
        <pc:sldLayoutChg chg="del">
          <pc:chgData name="Ryan McManus" userId="138f19d8-c7d1-438d-9512-3d866d011232" providerId="ADAL" clId="{9582261A-B4AA-4A17-BBBA-84A2903462E3}" dt="2024-11-28T03:21:10.249" v="962" actId="2696"/>
          <pc:sldLayoutMkLst>
            <pc:docMk/>
            <pc:sldMasterMk cId="1944039382" sldId="2147483660"/>
            <pc:sldLayoutMk cId="3089730376" sldId="2147483667"/>
          </pc:sldLayoutMkLst>
        </pc:sldLayoutChg>
        <pc:sldLayoutChg chg="del">
          <pc:chgData name="Ryan McManus" userId="138f19d8-c7d1-438d-9512-3d866d011232" providerId="ADAL" clId="{9582261A-B4AA-4A17-BBBA-84A2903462E3}" dt="2024-11-28T03:14:58.960" v="781" actId="2696"/>
          <pc:sldLayoutMkLst>
            <pc:docMk/>
            <pc:sldMasterMk cId="1944039382" sldId="2147483660"/>
            <pc:sldLayoutMk cId="3767364872" sldId="2147483668"/>
          </pc:sldLayoutMkLst>
        </pc:sldLayoutChg>
        <pc:sldLayoutChg chg="del">
          <pc:chgData name="Ryan McManus" userId="138f19d8-c7d1-438d-9512-3d866d011232" providerId="ADAL" clId="{9582261A-B4AA-4A17-BBBA-84A2903462E3}" dt="2024-11-28T03:02:42.799" v="589" actId="2696"/>
          <pc:sldLayoutMkLst>
            <pc:docMk/>
            <pc:sldMasterMk cId="1944039382" sldId="2147483660"/>
            <pc:sldLayoutMk cId="3881774826" sldId="214748366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76226750886343E-2"/>
          <c:y val="3.8569273642247083E-2"/>
          <c:w val="0.94078362265099214"/>
          <c:h val="0.88298514616368906"/>
        </c:manualLayout>
      </c:layout>
      <c:barChart>
        <c:barDir val="col"/>
        <c:grouping val="clustered"/>
        <c:varyColors val="0"/>
        <c:ser>
          <c:idx val="0"/>
          <c:order val="0"/>
          <c:tx>
            <c:strRef>
              <c:f>Sheet1!$B$1</c:f>
              <c:strCache>
                <c:ptCount val="1"/>
                <c:pt idx="0">
                  <c:v>Series 1</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Army</c:v>
                </c:pt>
                <c:pt idx="1">
                  <c:v>Navy/USMC</c:v>
                </c:pt>
                <c:pt idx="2">
                  <c:v>Air Force</c:v>
                </c:pt>
                <c:pt idx="3">
                  <c:v>DLA</c:v>
                </c:pt>
              </c:strCache>
            </c:strRef>
          </c:cat>
          <c:val>
            <c:numRef>
              <c:f>Sheet1!$B$2:$B$5</c:f>
              <c:numCache>
                <c:formatCode>General</c:formatCode>
                <c:ptCount val="4"/>
                <c:pt idx="0">
                  <c:v>64</c:v>
                </c:pt>
                <c:pt idx="1">
                  <c:v>127</c:v>
                </c:pt>
                <c:pt idx="2">
                  <c:v>203</c:v>
                </c:pt>
                <c:pt idx="3">
                  <c:v>7</c:v>
                </c:pt>
              </c:numCache>
            </c:numRef>
          </c:val>
          <c:extLst>
            <c:ext xmlns:c16="http://schemas.microsoft.com/office/drawing/2014/chart" uri="{C3380CC4-5D6E-409C-BE32-E72D297353CC}">
              <c16:uniqueId val="{00000000-A70F-4E08-ACE2-42EF09356BDE}"/>
            </c:ext>
          </c:extLst>
        </c:ser>
        <c:ser>
          <c:idx val="1"/>
          <c:order val="1"/>
          <c:tx>
            <c:strRef>
              <c:f>Sheet1!$C$1</c:f>
              <c:strCache>
                <c:ptCount val="1"/>
                <c:pt idx="0">
                  <c:v>Series 2</c:v>
                </c:pt>
              </c:strCache>
            </c:strRef>
          </c:tx>
          <c:spPr>
            <a:solidFill>
              <a:schemeClr val="accent1">
                <a:lumMod val="50000"/>
              </a:schemeClr>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n-lt"/>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Army</c:v>
                </c:pt>
                <c:pt idx="1">
                  <c:v>Navy/USMC</c:v>
                </c:pt>
                <c:pt idx="2">
                  <c:v>Air Force</c:v>
                </c:pt>
                <c:pt idx="3">
                  <c:v>DLA</c:v>
                </c:pt>
              </c:strCache>
            </c:strRef>
          </c:cat>
          <c:val>
            <c:numRef>
              <c:f>Sheet1!$C$2:$C$5</c:f>
              <c:numCache>
                <c:formatCode>General</c:formatCode>
                <c:ptCount val="4"/>
                <c:pt idx="0">
                  <c:v>9</c:v>
                </c:pt>
                <c:pt idx="1">
                  <c:v>40</c:v>
                </c:pt>
                <c:pt idx="2">
                  <c:v>39</c:v>
                </c:pt>
                <c:pt idx="3">
                  <c:v>2</c:v>
                </c:pt>
              </c:numCache>
            </c:numRef>
          </c:val>
          <c:extLst>
            <c:ext xmlns:c16="http://schemas.microsoft.com/office/drawing/2014/chart" uri="{C3380CC4-5D6E-409C-BE32-E72D297353CC}">
              <c16:uniqueId val="{00000001-A70F-4E08-ACE2-42EF09356BDE}"/>
            </c:ext>
          </c:extLst>
        </c:ser>
        <c:dLbls>
          <c:showLegendKey val="0"/>
          <c:showVal val="0"/>
          <c:showCatName val="0"/>
          <c:showSerName val="0"/>
          <c:showPercent val="0"/>
          <c:showBubbleSize val="0"/>
        </c:dLbls>
        <c:gapWidth val="219"/>
        <c:overlap val="-27"/>
        <c:axId val="68089919"/>
        <c:axId val="68087007"/>
      </c:barChart>
      <c:catAx>
        <c:axId val="6808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Verdana" panose="020B0604030504040204" pitchFamily="34" charset="0"/>
                <a:cs typeface="+mn-cs"/>
              </a:defRPr>
            </a:pPr>
            <a:endParaRPr lang="en-US"/>
          </a:p>
        </c:txPr>
        <c:crossAx val="68087007"/>
        <c:crosses val="autoZero"/>
        <c:auto val="1"/>
        <c:lblAlgn val="ctr"/>
        <c:lblOffset val="100"/>
        <c:noMultiLvlLbl val="0"/>
      </c:catAx>
      <c:valAx>
        <c:axId val="68087007"/>
        <c:scaling>
          <c:orientation val="minMax"/>
        </c:scaling>
        <c:delete val="1"/>
        <c:axPos val="l"/>
        <c:numFmt formatCode="General" sourceLinked="1"/>
        <c:majorTickMark val="none"/>
        <c:minorTickMark val="none"/>
        <c:tickLblPos val="nextTo"/>
        <c:crossAx val="68089919"/>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Verdana" panose="020B0604030504040204" pitchFamily="34" charset="0"/>
          <a:ea typeface="Verdan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873BD6-6CC6-2040-B637-15C179B1BA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00B3DBC-5891-C948-9BE0-CE21ECCC17B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3D0BA3-1219-F547-BB5E-8906895AC2DE}" type="datetimeFigureOut">
              <a:rPr lang="en-US" smtClean="0"/>
              <a:t>12/5/2024</a:t>
            </a:fld>
            <a:endParaRPr lang="en-US"/>
          </a:p>
        </p:txBody>
      </p:sp>
      <p:sp>
        <p:nvSpPr>
          <p:cNvPr id="4" name="Footer Placeholder 3">
            <a:extLst>
              <a:ext uri="{FF2B5EF4-FFF2-40B4-BE49-F238E27FC236}">
                <a16:creationId xmlns:a16="http://schemas.microsoft.com/office/drawing/2014/main" id="{1B8C7775-7773-774D-B7AC-C6CE98DEE6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9D14F4C-0C9A-894A-A9D3-F9C1F2586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48E6F7-7B19-4D4C-81C5-94730804F39C}" type="slidenum">
              <a:rPr lang="en-US" smtClean="0"/>
              <a:t>‹#›</a:t>
            </a:fld>
            <a:endParaRPr lang="en-US"/>
          </a:p>
        </p:txBody>
      </p:sp>
    </p:spTree>
    <p:extLst>
      <p:ext uri="{BB962C8B-B14F-4D97-AF65-F5344CB8AC3E}">
        <p14:creationId xmlns:p14="http://schemas.microsoft.com/office/powerpoint/2010/main" val="7949026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56A895-E28A-C74E-91A1-6A907B79E289}" type="datetimeFigureOut">
              <a:rPr lang="en-US" smtClean="0"/>
              <a:t>12/5/2024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8D6BE-06C7-9D44-B1ED-3695FD14EDEE}" type="slidenum">
              <a:rPr lang="en-US" smtClean="0"/>
              <a:t>‹#›</a:t>
            </a:fld>
            <a:endParaRPr lang="en-US"/>
          </a:p>
        </p:txBody>
      </p:sp>
    </p:spTree>
    <p:extLst>
      <p:ext uri="{BB962C8B-B14F-4D97-AF65-F5344CB8AC3E}">
        <p14:creationId xmlns:p14="http://schemas.microsoft.com/office/powerpoint/2010/main" val="3078345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thehill.com/policy/energy-environment/483972-epa-will-regulate-forever-chemicals-in-drinking-water" TargetMode="External"/><Relationship Id="rId3" Type="http://schemas.openxmlformats.org/officeDocument/2006/relationships/hyperlink" Target="https://www.politico.com/story/2019/01/28/epa-toxic-chemicals-drinking-water-1124797" TargetMode="External"/><Relationship Id="rId7" Type="http://schemas.openxmlformats.org/officeDocument/2006/relationships/hyperlink" Target="https://www.politico.com/newsletters/morning-energy/2019/12/17/whats-in-the-spending-deal-78376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politico.com/story/2018/06/20/trump-report-toxic-chemicals-656319" TargetMode="External"/><Relationship Id="rId5" Type="http://schemas.openxmlformats.org/officeDocument/2006/relationships/hyperlink" Target="https://www.northeastern.edu/environmentalhealth/mapping-a-contamination-crisis/" TargetMode="External"/><Relationship Id="rId10" Type="http://schemas.openxmlformats.org/officeDocument/2006/relationships/hyperlink" Target="https://www.epa.gov/pfas/basic-information-pfas" TargetMode="External"/><Relationship Id="rId4" Type="http://schemas.openxmlformats.org/officeDocument/2006/relationships/hyperlink" Target="https://www.militarytimes.com/news/your-military/2018/04/26/dod-126-bases-report-water-contaminants-harmful-to-infant-development-tied-to-cancers/" TargetMode="External"/><Relationship Id="rId9" Type="http://schemas.openxmlformats.org/officeDocument/2006/relationships/hyperlink" Target="https://www.politico.com/news/2020/06/24/epa-finalizes-pfoa-imports-rule-337006"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cd.uscourts.gov/mdl-2873/"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insideepa.com/daily-news/high-court%E2%80%99s-cert-rejection-%E2%80%98bodily-integrity%E2%80%99-case-could-aid-pfas-suits" TargetMode="External"/><Relationship Id="rId4" Type="http://schemas.openxmlformats.org/officeDocument/2006/relationships/hyperlink" Target="https://www.scd.uscourts.gov/mdl-2873/current.asp"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sdwa.org/pfa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apemaycountyherald.com/news/environment/article_75eb39f6-b065-11e8-b9d8-ffcb34d6e276.html"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tateimpact.npr.org/pennsylvania/2019/01/21/new-jersey-proposes-pfas-regulations-for-groundwater-epa-regulations-delayed-by-shutdow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politico.com/newsletters/morning-energy/2020/06/02/the-latest-salvo-in-states-permitting-fight-788115" TargetMode="External"/><Relationship Id="rId4" Type="http://schemas.openxmlformats.org/officeDocument/2006/relationships/hyperlink" Target="https://www.einnews.com/pr_news/518390532/affirming-national-leadership-role-new-jersey-publishes-formal-stringent-drinking-water-standards-for-pfoa-and-pfos-20-p025"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oea.gov/resource/addressing-perfluorooctane-sulfonate-pfos-and-perfluorooctanoic-acid-pfoa"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gao.gov/products/GAO-18-700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Annie Snider, “Trump EPA won’t limit 2 toxic chemicals in drinking water,” </a:t>
            </a:r>
            <a:r>
              <a:rPr lang="en-US" sz="1200" i="1" kern="1200" dirty="0">
                <a:solidFill>
                  <a:schemeClr val="tx1">
                    <a:lumMod val="50000"/>
                    <a:lumOff val="50000"/>
                  </a:schemeClr>
                </a:solidFill>
                <a:latin typeface="+mn-lt"/>
                <a:ea typeface="+mn-ea"/>
                <a:cs typeface="Georgia"/>
              </a:rPr>
              <a:t>Politico, </a:t>
            </a:r>
            <a:r>
              <a:rPr lang="en-US" sz="1200" kern="1200" dirty="0">
                <a:solidFill>
                  <a:schemeClr val="tx1">
                    <a:lumMod val="50000"/>
                    <a:lumOff val="50000"/>
                  </a:schemeClr>
                </a:solidFill>
                <a:latin typeface="+mn-lt"/>
                <a:ea typeface="+mn-ea"/>
                <a:cs typeface="Georgia"/>
              </a:rPr>
              <a:t>Jan. 28,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https://www.politico.com/story/2019/01/28/epa-toxic-chemicals-drinking-water-1124797</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Tara </a:t>
            </a:r>
            <a:r>
              <a:rPr lang="en-US" sz="1200" kern="1200" dirty="0" err="1">
                <a:solidFill>
                  <a:schemeClr val="tx1">
                    <a:lumMod val="50000"/>
                    <a:lumOff val="50000"/>
                  </a:schemeClr>
                </a:solidFill>
                <a:latin typeface="+mn-lt"/>
                <a:ea typeface="+mn-ea"/>
                <a:cs typeface="Georgia"/>
              </a:rPr>
              <a:t>Copp</a:t>
            </a:r>
            <a:r>
              <a:rPr lang="en-US" sz="1200" kern="1200" dirty="0">
                <a:solidFill>
                  <a:schemeClr val="tx1">
                    <a:lumMod val="50000"/>
                    <a:lumOff val="50000"/>
                  </a:schemeClr>
                </a:solidFill>
                <a:latin typeface="+mn-lt"/>
                <a:ea typeface="+mn-ea"/>
                <a:cs typeface="Georgia"/>
              </a:rPr>
              <a:t>, “DoD: At least 126 bases report water contaminants linked to cancer, birth defects,” </a:t>
            </a:r>
            <a:r>
              <a:rPr lang="en-US" sz="1200" i="1" kern="1200" dirty="0">
                <a:solidFill>
                  <a:schemeClr val="tx1">
                    <a:lumMod val="50000"/>
                    <a:lumOff val="50000"/>
                  </a:schemeClr>
                </a:solidFill>
                <a:latin typeface="+mn-lt"/>
                <a:ea typeface="+mn-ea"/>
                <a:cs typeface="Georgia"/>
              </a:rPr>
              <a:t>Military Times, </a:t>
            </a:r>
            <a:r>
              <a:rPr lang="en-US" sz="1200" kern="1200" dirty="0">
                <a:solidFill>
                  <a:schemeClr val="tx1">
                    <a:lumMod val="50000"/>
                    <a:lumOff val="50000"/>
                  </a:schemeClr>
                </a:solidFill>
                <a:latin typeface="+mn-lt"/>
                <a:ea typeface="+mn-ea"/>
                <a:cs typeface="Georgia"/>
              </a:rPr>
              <a:t>April 26,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https://www.militarytimes.com/news/your-military/2018/04/26/dod-126-bases-report-water-contaminants-harmful-to-infant-development-tied-to-cancers/</a:t>
            </a: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“Mapping a contamination crisis,” Northeastern University Social Science Environmental Health Research Institute, June 7,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5"/>
              </a:rPr>
              <a:t>https://www.northeastern.edu/environmentalhealth/mapping-a-contamination-crisis/</a:t>
            </a: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cs typeface="Georgia"/>
              </a:rPr>
              <a:t>Annie Snider, “Trump administration finally issues report on toxic chemicals,” </a:t>
            </a:r>
            <a:r>
              <a:rPr lang="en-US" sz="1200" i="1" dirty="0">
                <a:solidFill>
                  <a:schemeClr val="tx1">
                    <a:lumMod val="50000"/>
                    <a:lumOff val="50000"/>
                  </a:schemeClr>
                </a:solidFill>
                <a:cs typeface="Georgia"/>
              </a:rPr>
              <a:t>Politico</a:t>
            </a:r>
            <a:r>
              <a:rPr lang="en-US" sz="1200" i="0" dirty="0">
                <a:solidFill>
                  <a:schemeClr val="tx1">
                    <a:lumMod val="50000"/>
                    <a:lumOff val="50000"/>
                  </a:schemeClr>
                </a:solidFill>
                <a:cs typeface="Georgia"/>
              </a:rPr>
              <a:t>, </a:t>
            </a:r>
            <a:r>
              <a:rPr lang="en-US" sz="1200" dirty="0">
                <a:solidFill>
                  <a:schemeClr val="tx1">
                    <a:lumMod val="50000"/>
                    <a:lumOff val="50000"/>
                  </a:schemeClr>
                </a:solidFill>
                <a:cs typeface="Georgia"/>
              </a:rPr>
              <a:t>June 20,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6"/>
              </a:rPr>
              <a:t>https://www.politico.com/story/2018/06/20/trump-report-toxic-chemicals-656319</a:t>
            </a:r>
            <a:endParaRPr lang="en-US" sz="1200" kern="1200" dirty="0">
              <a:solidFill>
                <a:schemeClr val="tx1">
                  <a:lumMod val="50000"/>
                  <a:lumOff val="50000"/>
                </a:schemeClr>
              </a:solidFill>
              <a:latin typeface="+mn-lt"/>
              <a:ea typeface="+mn-ea"/>
              <a:cs typeface="Georgia"/>
            </a:endParaRPr>
          </a:p>
          <a:p>
            <a:endParaRPr lang="en-US" sz="1200" kern="1200" dirty="0">
              <a:solidFill>
                <a:schemeClr val="tx1">
                  <a:lumMod val="50000"/>
                  <a:lumOff val="50000"/>
                </a:schemeClr>
              </a:solidFill>
              <a:latin typeface="+mn-lt"/>
              <a:ea typeface="+mn-ea"/>
            </a:endParaRPr>
          </a:p>
          <a:p>
            <a:r>
              <a:rPr lang="en-US" sz="1200" kern="1200" dirty="0">
                <a:solidFill>
                  <a:schemeClr val="tx1">
                    <a:lumMod val="50000"/>
                    <a:lumOff val="50000"/>
                  </a:schemeClr>
                </a:solidFill>
                <a:latin typeface="+mn-lt"/>
                <a:ea typeface="+mn-ea"/>
              </a:rPr>
              <a:t>Kelsey </a:t>
            </a:r>
            <a:r>
              <a:rPr lang="en-US" sz="1200" kern="1200" dirty="0" err="1">
                <a:solidFill>
                  <a:schemeClr val="tx1">
                    <a:lumMod val="50000"/>
                    <a:lumOff val="50000"/>
                  </a:schemeClr>
                </a:solidFill>
                <a:latin typeface="+mn-lt"/>
                <a:ea typeface="+mn-ea"/>
              </a:rPr>
              <a:t>Tamborrino</a:t>
            </a:r>
            <a:r>
              <a:rPr lang="en-US" sz="1200" kern="1200" dirty="0">
                <a:solidFill>
                  <a:schemeClr val="tx1">
                    <a:lumMod val="50000"/>
                    <a:lumOff val="50000"/>
                  </a:schemeClr>
                </a:solidFill>
                <a:latin typeface="+mn-lt"/>
                <a:ea typeface="+mn-ea"/>
              </a:rPr>
              <a:t>, “What’s in the spending</a:t>
            </a:r>
            <a:r>
              <a:rPr lang="en-US" sz="1200" kern="1200" baseline="0" dirty="0">
                <a:solidFill>
                  <a:schemeClr val="tx1">
                    <a:lumMod val="50000"/>
                    <a:lumOff val="50000"/>
                  </a:schemeClr>
                </a:solidFill>
                <a:latin typeface="+mn-lt"/>
                <a:ea typeface="+mn-ea"/>
              </a:rPr>
              <a:t> deal?” </a:t>
            </a:r>
            <a:r>
              <a:rPr lang="en-US" sz="1200" i="1" kern="1200" baseline="0" dirty="0">
                <a:solidFill>
                  <a:schemeClr val="tx1">
                    <a:lumMod val="50000"/>
                    <a:lumOff val="50000"/>
                  </a:schemeClr>
                </a:solidFill>
                <a:latin typeface="+mn-lt"/>
                <a:ea typeface="+mn-ea"/>
              </a:rPr>
              <a:t>Politico</a:t>
            </a:r>
            <a:r>
              <a:rPr lang="en-US" sz="1200" kern="1200" baseline="0" dirty="0">
                <a:solidFill>
                  <a:schemeClr val="tx1">
                    <a:lumMod val="50000"/>
                    <a:lumOff val="50000"/>
                  </a:schemeClr>
                </a:solidFill>
                <a:latin typeface="+mn-lt"/>
                <a:ea typeface="+mn-ea"/>
              </a:rPr>
              <a:t>, December 17, 2019, </a:t>
            </a:r>
          </a:p>
          <a:p>
            <a:r>
              <a:rPr lang="en-US" dirty="0">
                <a:hlinkClick r:id="rId7"/>
              </a:rPr>
              <a:t>https://www.politico.com/newsletters/morning-energy/2019/12/17/whats-in-the-spending-deal-783760</a:t>
            </a:r>
            <a:endParaRPr lang="en-US" dirty="0"/>
          </a:p>
          <a:p>
            <a:endParaRPr lang="en-US" dirty="0"/>
          </a:p>
          <a:p>
            <a:r>
              <a:rPr lang="en-US" dirty="0"/>
              <a:t>Rebecca</a:t>
            </a:r>
            <a:r>
              <a:rPr lang="en-US" baseline="0" dirty="0"/>
              <a:t> </a:t>
            </a:r>
            <a:r>
              <a:rPr lang="en-US" baseline="0" dirty="0" err="1"/>
              <a:t>Beitsch</a:t>
            </a:r>
            <a:r>
              <a:rPr lang="en-US" baseline="0" dirty="0"/>
              <a:t>, “EPA will regulate ‘forever chemicals’ in drinking water,” </a:t>
            </a:r>
            <a:r>
              <a:rPr lang="en-US" i="1" baseline="0" dirty="0"/>
              <a:t>The Hill</a:t>
            </a:r>
            <a:r>
              <a:rPr lang="en-US" baseline="0" dirty="0"/>
              <a:t>, February 20, 2020, </a:t>
            </a:r>
          </a:p>
          <a:p>
            <a:r>
              <a:rPr lang="en-US" dirty="0">
                <a:hlinkClick r:id="rId8"/>
              </a:rPr>
              <a:t>https://thehill.com/policy/energy-environment/483972-epa-will-regulate-forever-chemicals-in-drinking-water</a:t>
            </a:r>
            <a:endParaRPr lang="en-US" dirty="0"/>
          </a:p>
          <a:p>
            <a:endParaRPr lang="en-US" dirty="0"/>
          </a:p>
          <a:p>
            <a:r>
              <a:rPr lang="en-US" dirty="0"/>
              <a:t>Annie Snider, “EPA finalizes PFOA imports rule,” </a:t>
            </a:r>
            <a:r>
              <a:rPr lang="en-US" i="1" dirty="0"/>
              <a:t>Politico</a:t>
            </a:r>
            <a:r>
              <a:rPr lang="en-US" dirty="0"/>
              <a:t>, June 24, 2020,</a:t>
            </a:r>
          </a:p>
          <a:p>
            <a:r>
              <a:rPr lang="en-US" dirty="0">
                <a:hlinkClick r:id="rId9"/>
              </a:rPr>
              <a:t>https://www.politico.com/news/2020/06/24/epa-finalizes-pfoa-imports-rule-337006</a:t>
            </a:r>
            <a:endParaRPr lang="en-US" dirty="0"/>
          </a:p>
          <a:p>
            <a:endParaRPr lang="en-US" dirty="0"/>
          </a:p>
          <a:p>
            <a:r>
              <a:rPr lang="en-US" dirty="0"/>
              <a:t>“</a:t>
            </a:r>
            <a:r>
              <a:rPr lang="en-US" dirty="0" err="1"/>
              <a:t>ChemSec</a:t>
            </a:r>
            <a:r>
              <a:rPr lang="en-US" dirty="0"/>
              <a:t> identifies the top 12 PFAS producers in the world and reveals shocking societal costs,” </a:t>
            </a:r>
            <a:r>
              <a:rPr lang="en-US" i="1" dirty="0" err="1"/>
              <a:t>ChemSec</a:t>
            </a:r>
            <a:r>
              <a:rPr lang="en-US" i="1" dirty="0"/>
              <a:t>, </a:t>
            </a:r>
            <a:r>
              <a:rPr lang="en-US" i="0" dirty="0"/>
              <a:t>May 22, 2023, https://chemsec.org/chemsec-identifies-the-top-12-pfas-producers-in-the-world-and-reveals-shocking-societal-costs/</a:t>
            </a:r>
          </a:p>
          <a:p>
            <a:endParaRPr lang="en-US" i="0" dirty="0"/>
          </a:p>
          <a:p>
            <a:r>
              <a:rPr lang="en-US" i="0" dirty="0"/>
              <a:t>Jen Christensen, “EPA proposes first standards to make drinking water safer from ‘forever chemicals,” </a:t>
            </a:r>
            <a:r>
              <a:rPr lang="en-US" i="1" dirty="0"/>
              <a:t>CNN, </a:t>
            </a:r>
            <a:r>
              <a:rPr lang="en-US" i="0" dirty="0"/>
              <a:t>March 15,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“Basic Information</a:t>
            </a:r>
            <a:r>
              <a:rPr lang="en-US" sz="1200" kern="1200" baseline="0" dirty="0">
                <a:solidFill>
                  <a:schemeClr val="tx1">
                    <a:lumMod val="50000"/>
                    <a:lumOff val="50000"/>
                  </a:schemeClr>
                </a:solidFill>
                <a:latin typeface="+mn-lt"/>
                <a:ea typeface="+mn-ea"/>
                <a:cs typeface="Georgia"/>
              </a:rPr>
              <a:t> on PFAs,” </a:t>
            </a:r>
            <a:r>
              <a:rPr lang="en-US" sz="1200" i="1" kern="1200" dirty="0">
                <a:solidFill>
                  <a:schemeClr val="tx1">
                    <a:lumMod val="50000"/>
                    <a:lumOff val="50000"/>
                  </a:schemeClr>
                </a:solidFill>
                <a:latin typeface="+mn-lt"/>
                <a:ea typeface="+mn-ea"/>
                <a:cs typeface="Georgia"/>
              </a:rPr>
              <a:t>US Environmental Protection Agency, </a:t>
            </a:r>
            <a:r>
              <a:rPr lang="en-US" sz="1200" kern="1200" dirty="0">
                <a:solidFill>
                  <a:schemeClr val="tx1">
                    <a:lumMod val="50000"/>
                    <a:lumOff val="50000"/>
                  </a:schemeClr>
                </a:solidFill>
                <a:latin typeface="+mn-lt"/>
                <a:ea typeface="+mn-ea"/>
                <a:cs typeface="Georgia"/>
              </a:rPr>
              <a:t>accessed March 24, 2023</a:t>
            </a:r>
            <a:r>
              <a:rPr lang="en-US" sz="1200" kern="1200" baseline="0" dirty="0">
                <a:solidFill>
                  <a:schemeClr val="tx1">
                    <a:lumMod val="50000"/>
                    <a:lumOff val="50000"/>
                  </a:schemeClr>
                </a:solidFill>
                <a:latin typeface="+mn-lt"/>
                <a:ea typeface="+mn-ea"/>
                <a:cs typeface="Georgia"/>
              </a:rPr>
              <a:t>, </a:t>
            </a:r>
            <a:r>
              <a:rPr lang="en-US" sz="1200" dirty="0">
                <a:hlinkClick r:id="rId10"/>
              </a:rPr>
              <a:t>https://www.epa.gov/pfas/basic-information-pfas</a:t>
            </a:r>
            <a:endParaRPr lang="en-US" sz="1200" kern="1200" dirty="0">
              <a:solidFill>
                <a:schemeClr val="tx1">
                  <a:lumMod val="50000"/>
                  <a:lumOff val="50000"/>
                </a:schemeClr>
              </a:solidFill>
              <a:latin typeface="+mn-lt"/>
              <a:ea typeface="+mn-ea"/>
              <a:cs typeface="Georgia"/>
            </a:endParaRPr>
          </a:p>
          <a:p>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2</a:t>
            </a:fld>
            <a:endParaRPr lang="en-US"/>
          </a:p>
        </p:txBody>
      </p:sp>
    </p:spTree>
    <p:extLst>
      <p:ext uri="{BB962C8B-B14F-4D97-AF65-F5344CB8AC3E}">
        <p14:creationId xmlns:p14="http://schemas.microsoft.com/office/powerpoint/2010/main" val="744851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“Aqueous Film-Forming Foams (AFFF) Products Liability Litigation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MDL No. 2873, Introduction,” United States District Court District of South Carolina, accessed December</a:t>
            </a:r>
            <a:r>
              <a:rPr lang="en-US" sz="1200" b="0" i="0" kern="1200" baseline="0" dirty="0">
                <a:solidFill>
                  <a:schemeClr val="tx1"/>
                </a:solidFill>
                <a:effectLst/>
                <a:latin typeface="+mn-lt"/>
                <a:ea typeface="+mn-ea"/>
                <a:cs typeface="+mn-cs"/>
              </a:rPr>
              <a:t> 19</a:t>
            </a:r>
            <a:r>
              <a:rPr lang="en-US" sz="1200" b="0" i="0" kern="1200" dirty="0">
                <a:solidFill>
                  <a:schemeClr val="tx1"/>
                </a:solidFill>
                <a:effectLst/>
                <a:latin typeface="+mn-lt"/>
                <a:ea typeface="+mn-ea"/>
                <a:cs typeface="+mn-cs"/>
              </a:rPr>
              <a:t>, 2019, </a:t>
            </a:r>
            <a:r>
              <a:rPr lang="en-US" dirty="0">
                <a:hlinkClick r:id="rId3"/>
              </a:rPr>
              <a:t>https://www.scd.uscourts.gov/mdl-2873/</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“Aqueous Film-Forming Foams (AFFF) Products Liability Litigation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MDL No. 2873, Current developments,” United States District Court District of South Carolina, accessed June</a:t>
            </a:r>
            <a:r>
              <a:rPr lang="en-US" sz="1200" b="0" i="0" kern="1200" baseline="0" dirty="0">
                <a:solidFill>
                  <a:schemeClr val="tx1"/>
                </a:solidFill>
                <a:effectLst/>
                <a:latin typeface="+mn-lt"/>
                <a:ea typeface="+mn-ea"/>
                <a:cs typeface="+mn-cs"/>
              </a:rPr>
              <a:t> 26, 2020</a:t>
            </a:r>
            <a:r>
              <a:rPr lang="en-US" sz="1200" b="0" i="0" kern="1200" dirty="0">
                <a:solidFill>
                  <a:schemeClr val="tx1"/>
                </a:solidFill>
                <a:effectLst/>
                <a:latin typeface="+mn-lt"/>
                <a:ea typeface="+mn-ea"/>
                <a:cs typeface="+mn-cs"/>
              </a:rPr>
              <a:t>, </a:t>
            </a:r>
            <a:r>
              <a:rPr lang="en-US" dirty="0">
                <a:hlinkClick r:id="rId4"/>
              </a:rPr>
              <a:t>https://www.scd.uscourts.gov/mdl-2873/current.asp</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“High Court’s Cert Rejection Of ‘Bodily Integrity’ Case Could Aid PFAS Suits,” InsideEPA, February 26, 2020, </a:t>
            </a:r>
            <a:r>
              <a:rPr lang="en-US" dirty="0">
                <a:hlinkClick r:id="rId5"/>
              </a:rPr>
              <a:t>https://insideepa.com/daily-news/high-court%E2%80%99s-cert-rejection-%E2%80%98bodily-integrity%E2%80%99-case-could-aid-pfas-suits</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84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baseline="0" dirty="0"/>
          </a:p>
          <a:p>
            <a:r>
              <a:rPr lang="en-US" dirty="0">
                <a:effectLst/>
              </a:rPr>
              <a:t>“PFAS Chemicals Overview,” Centers for Disease Control and Prevention, June 24, 2020, https://www.atsdr.cdc.gov/pfas/health-effects/overview.html</a:t>
            </a:r>
          </a:p>
          <a:p>
            <a:endParaRPr lang="en-US" dirty="0">
              <a:effectLst/>
            </a:endParaRPr>
          </a:p>
          <a:p>
            <a:r>
              <a:rPr lang="en-US" dirty="0">
                <a:effectLst/>
              </a:rPr>
              <a:t>“Potential Health Effects of Pfas Chemicals,” Centers for Disease Control and Prevention, June 24, 2020, https://www.atsdr.cdc.gov/pfas/health-effects/index.html?CDC_AA_refVal=https%3A%2F%2Fwww.atsdr.cdc.gov%2Fpfas%2Fhealth-effects.html</a:t>
            </a:r>
          </a:p>
          <a:p>
            <a:endParaRPr lang="en-US" dirty="0">
              <a:effectLst/>
            </a:endParaRPr>
          </a:p>
          <a:p>
            <a:r>
              <a:rPr lang="en-US" dirty="0">
                <a:effectLst/>
              </a:rPr>
              <a:t>“Our Current Understanding of the Human Health and Environmental Risks of PFAS,” </a:t>
            </a:r>
            <a:r>
              <a:rPr lang="en-US" i="0" dirty="0">
                <a:effectLst/>
              </a:rPr>
              <a:t>US </a:t>
            </a:r>
            <a:r>
              <a:rPr lang="en-US" dirty="0">
                <a:effectLst/>
              </a:rPr>
              <a:t>Environmental Protection Agency, November 3, 2021, https://www.epa.gov/pfas/our-current-understanding-human-health-and-environmental-risks-pfas</a:t>
            </a:r>
          </a:p>
          <a:p>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“PFAS Strategic Roadmap: EPA's Commitments to Action 2021-2024,” US Environmental Protection Agency, October 18,</a:t>
            </a:r>
            <a:r>
              <a:rPr lang="en-US" sz="1200" kern="1200" baseline="0" dirty="0">
                <a:solidFill>
                  <a:schemeClr val="tx1">
                    <a:lumMod val="50000"/>
                    <a:lumOff val="50000"/>
                  </a:schemeClr>
                </a:solidFill>
                <a:latin typeface="+mn-lt"/>
                <a:ea typeface="+mn-ea"/>
                <a:cs typeface="Georgia"/>
              </a:rPr>
              <a:t> 2021,</a:t>
            </a:r>
            <a:endParaRPr lang="en-US" dirty="0"/>
          </a:p>
          <a:p>
            <a:r>
              <a:rPr lang="en-US" dirty="0"/>
              <a:t>https://www.epa.gov/pfas/pfas-strategic-roadmap-epas-commitments-action-2021-2024</a:t>
            </a:r>
          </a:p>
          <a:p>
            <a:endParaRPr lang="en-US" dirty="0">
              <a:effectLst/>
            </a:endParaRPr>
          </a:p>
          <a:p>
            <a:r>
              <a:rPr lang="en-US" dirty="0">
                <a:effectLst/>
              </a:rPr>
              <a:t>“Fact Sheet: Biden-Harris Administration Launches Plan to Combat Pfas Pollution.” </a:t>
            </a:r>
            <a:r>
              <a:rPr lang="en-US" i="0" dirty="0">
                <a:effectLst/>
              </a:rPr>
              <a:t>The White House</a:t>
            </a:r>
            <a:r>
              <a:rPr lang="en-US" dirty="0">
                <a:effectLst/>
              </a:rPr>
              <a:t>, October 18, 2021, https://www.whitehouse.gov/briefing-room/statements-releases/2021/10/18/fact-sheet-biden-harris-administration-launches-plan-to-combat-pfas-pollution/</a:t>
            </a:r>
          </a:p>
        </p:txBody>
      </p:sp>
      <p:sp>
        <p:nvSpPr>
          <p:cNvPr id="4" name="Slide Number Placeholder 3"/>
          <p:cNvSpPr>
            <a:spLocks noGrp="1"/>
          </p:cNvSpPr>
          <p:nvPr>
            <p:ph type="sldNum" sz="quarter" idx="5"/>
          </p:nvPr>
        </p:nvSpPr>
        <p:spPr/>
        <p:txBody>
          <a:bodyPr/>
          <a:lstStyle/>
          <a:p>
            <a:fld id="{0518D6BE-06C7-9D44-B1ED-3695FD14EDEE}" type="slidenum">
              <a:rPr lang="en-US" smtClean="0"/>
              <a:t>3</a:t>
            </a:fld>
            <a:endParaRPr lang="en-US" dirty="0"/>
          </a:p>
        </p:txBody>
      </p:sp>
    </p:spTree>
    <p:extLst>
      <p:ext uri="{BB962C8B-B14F-4D97-AF65-F5344CB8AC3E}">
        <p14:creationId xmlns:p14="http://schemas.microsoft.com/office/powerpoint/2010/main" val="86767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“PFAS Strategic Roadmap: EPA's Commitments to Action 2021-2024,” US Environmental Protection Agency, October 18,</a:t>
            </a:r>
            <a:r>
              <a:rPr lang="en-US" sz="1200" kern="1200" baseline="0" dirty="0">
                <a:solidFill>
                  <a:schemeClr val="tx1">
                    <a:lumMod val="50000"/>
                    <a:lumOff val="50000"/>
                  </a:schemeClr>
                </a:solidFill>
                <a:latin typeface="+mn-lt"/>
                <a:ea typeface="+mn-ea"/>
                <a:cs typeface="Georgia"/>
              </a:rPr>
              <a:t> 2021,</a:t>
            </a:r>
            <a:endParaRPr lang="en-US" dirty="0"/>
          </a:p>
          <a:p>
            <a:r>
              <a:rPr lang="en-US" dirty="0"/>
              <a:t>https://www.epa.gov/pfas/pfas-strategic-roadmap-epas-commitments-action-2021-2024</a:t>
            </a:r>
          </a:p>
          <a:p>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4</a:t>
            </a:fld>
            <a:endParaRPr lang="en-US" dirty="0"/>
          </a:p>
        </p:txBody>
      </p:sp>
    </p:spTree>
    <p:extLst>
      <p:ext uri="{BB962C8B-B14F-4D97-AF65-F5344CB8AC3E}">
        <p14:creationId xmlns:p14="http://schemas.microsoft.com/office/powerpoint/2010/main" val="868143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r>
              <a:rPr lang="en-US" dirty="0"/>
              <a:t>“Biden-Harris Administration Finalizes First-Ever National Drinking Water Standard to Protect 100M People from PFAS Pollution,” </a:t>
            </a:r>
            <a:r>
              <a:rPr lang="en-US" i="1" dirty="0"/>
              <a:t>EPA, </a:t>
            </a:r>
            <a:r>
              <a:rPr lang="en-US" i="0" dirty="0"/>
              <a:t>April 10, 2024, https</a:t>
            </a:r>
            <a:r>
              <a:rPr lang="en-US" dirty="0"/>
              <a:t>://www.epa.gov/newsreleases/biden-harris-administration-finalizes-first-ever-national-drinking-water-standard#:~:text=EPA%20is%20setting%20enforceable%20Maximum,are%20feasible%20for%20effective%20implementation.</a:t>
            </a:r>
          </a:p>
          <a:p>
            <a:endParaRPr lang="en-US" dirty="0"/>
          </a:p>
          <a:p>
            <a:r>
              <a:rPr lang="en-US" dirty="0"/>
              <a:t>Tracy </a:t>
            </a:r>
            <a:r>
              <a:rPr lang="en-US" dirty="0" err="1"/>
              <a:t>Wholf</a:t>
            </a:r>
            <a:r>
              <a:rPr lang="en-US" dirty="0"/>
              <a:t>, “EPA announces first-ever national regulations for ‘forever chemicals’ in drinking water,”</a:t>
            </a:r>
            <a:r>
              <a:rPr lang="en-US" i="1" dirty="0"/>
              <a:t> CBS News, </a:t>
            </a:r>
            <a:r>
              <a:rPr lang="en-US" i="0" dirty="0"/>
              <a:t>April 10, 2024, https://www.cbsnews.com/news/epa-first-ever-drinking-water-regulations-pfas-forever-chemicals/</a:t>
            </a:r>
          </a:p>
          <a:p>
            <a:endParaRPr lang="en-US" i="0" dirty="0"/>
          </a:p>
          <a:p>
            <a:r>
              <a:rPr lang="en-US" i="0" dirty="0"/>
              <a:t>“FDA, Industry Actions End Sales of PFAS Used in US Food Packaging,” </a:t>
            </a:r>
            <a:r>
              <a:rPr lang="en-US" i="1" dirty="0"/>
              <a:t>FDA,</a:t>
            </a:r>
            <a:r>
              <a:rPr lang="en-US" i="0" dirty="0"/>
              <a:t> February 28, 2024, https://www.fda.gov/news-events/press-announcements/fda-industry-actions-end-sales-pfas-used-us-food-packaging#:~:text=Today%2C%20the%20U.S.%20Food%20and,like%20fast%2Dfood%20wrappers%2C%20microwave</a:t>
            </a:r>
          </a:p>
          <a:p>
            <a:endParaRPr lang="en-US" i="0" dirty="0"/>
          </a:p>
          <a:p>
            <a:r>
              <a:rPr lang="en-US" i="0" dirty="0"/>
              <a:t>Jeffery Hunter, “Unpacking PFAS Food Packaging Regulations in the US,” </a:t>
            </a:r>
            <a:r>
              <a:rPr lang="en-US" i="1" dirty="0"/>
              <a:t>Packaging Digest,</a:t>
            </a:r>
            <a:r>
              <a:rPr lang="en-US" i="0" dirty="0"/>
              <a:t> September 19, 2023, https://www.packagingdigest.com/food-safety/unpacking-pfas-food-packaging-regulations-in-the-us</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5</a:t>
            </a:fld>
            <a:endParaRPr lang="en-US"/>
          </a:p>
        </p:txBody>
      </p:sp>
    </p:spTree>
    <p:extLst>
      <p:ext uri="{BB962C8B-B14F-4D97-AF65-F5344CB8AC3E}">
        <p14:creationId xmlns:p14="http://schemas.microsoft.com/office/powerpoint/2010/main" val="395408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r>
              <a:rPr lang="en-US" dirty="0"/>
              <a:t>“PFAS Contamination in the US,” </a:t>
            </a:r>
            <a:r>
              <a:rPr lang="en-US" i="1" dirty="0"/>
              <a:t>Environmental Working Group</a:t>
            </a:r>
            <a:r>
              <a:rPr lang="en-US" i="0" dirty="0"/>
              <a:t>, Accessed April 24, 2024, https://www.ewg.org/interactive-maps/pfas_contamination/map/</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7</a:t>
            </a:fld>
            <a:endParaRPr lang="en-US"/>
          </a:p>
        </p:txBody>
      </p:sp>
    </p:spTree>
    <p:extLst>
      <p:ext uri="{BB962C8B-B14F-4D97-AF65-F5344CB8AC3E}">
        <p14:creationId xmlns:p14="http://schemas.microsoft.com/office/powerpoint/2010/main" val="344357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“Per- and Polyfluoroalkyl Substances (PFAS)</a:t>
            </a:r>
            <a:r>
              <a:rPr lang="en-US" sz="1200" kern="1200" baseline="0" dirty="0">
                <a:solidFill>
                  <a:schemeClr val="tx1">
                    <a:lumMod val="50000"/>
                    <a:lumOff val="50000"/>
                  </a:schemeClr>
                </a:solidFill>
                <a:latin typeface="+mn-lt"/>
                <a:ea typeface="+mn-ea"/>
                <a:cs typeface="Georgia"/>
              </a:rPr>
              <a:t> </a:t>
            </a:r>
            <a:r>
              <a:rPr lang="en-US" sz="1200" kern="1200" dirty="0">
                <a:solidFill>
                  <a:schemeClr val="tx1">
                    <a:lumMod val="50000"/>
                    <a:lumOff val="50000"/>
                  </a:schemeClr>
                </a:solidFill>
                <a:latin typeface="+mn-lt"/>
                <a:ea typeface="+mn-ea"/>
                <a:cs typeface="Georgia"/>
              </a:rPr>
              <a:t>State Drinking Water Program Challenges,” Association of State Drinking</a:t>
            </a:r>
            <a:r>
              <a:rPr lang="en-US" sz="1200" kern="1200" baseline="0" dirty="0">
                <a:solidFill>
                  <a:schemeClr val="tx1">
                    <a:lumMod val="50000"/>
                    <a:lumOff val="50000"/>
                  </a:schemeClr>
                </a:solidFill>
                <a:latin typeface="+mn-lt"/>
                <a:ea typeface="+mn-ea"/>
                <a:cs typeface="Georgia"/>
              </a:rPr>
              <a:t> Water Administrators</a:t>
            </a:r>
            <a:r>
              <a:rPr lang="en-US" sz="1200" kern="1200" dirty="0">
                <a:solidFill>
                  <a:schemeClr val="tx1">
                    <a:lumMod val="50000"/>
                    <a:lumOff val="50000"/>
                  </a:schemeClr>
                </a:solidFill>
                <a:latin typeface="+mn-lt"/>
                <a:ea typeface="+mn-ea"/>
                <a:cs typeface="Georgia"/>
              </a:rPr>
              <a:t>, accessed</a:t>
            </a:r>
            <a:r>
              <a:rPr lang="en-US" sz="1200" kern="1200" baseline="0" dirty="0">
                <a:solidFill>
                  <a:schemeClr val="tx1">
                    <a:lumMod val="50000"/>
                    <a:lumOff val="50000"/>
                  </a:schemeClr>
                </a:solidFill>
                <a:latin typeface="+mn-lt"/>
                <a:ea typeface="+mn-ea"/>
                <a:cs typeface="Georgia"/>
              </a:rPr>
              <a:t> December 21, 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https://www.asdwa.org/pfas/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“NJ Makes Regulatory History; Safe Drinking Standard for PFNA Adopted,” Cape May County Herald, September 4, 2018,</a:t>
            </a:r>
            <a:r>
              <a:rPr lang="en-US" sz="1200" kern="1200" baseline="0" dirty="0">
                <a:solidFill>
                  <a:schemeClr val="tx1">
                    <a:lumMod val="50000"/>
                    <a:lumOff val="50000"/>
                  </a:schemeClr>
                </a:solidFill>
                <a:latin typeface="+mn-lt"/>
                <a:ea typeface="+mn-ea"/>
                <a:cs typeface="Georgi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4"/>
              </a:rPr>
              <a:t>https://www.capemaycountyherald.com/news/environment/article_75eb39f6-b065-11e8-b9d8-ffcb34d6e276.html</a:t>
            </a:r>
            <a:endParaRPr lang="en-US" sz="1200" kern="1200" dirty="0">
              <a:solidFill>
                <a:schemeClr val="tx1">
                  <a:lumMod val="50000"/>
                  <a:lumOff val="50000"/>
                </a:schemeClr>
              </a:solidFill>
              <a:latin typeface="+mn-lt"/>
              <a:ea typeface="+mn-ea"/>
              <a:cs typeface="Georgia"/>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93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 kern="1200" dirty="0">
                <a:solidFill>
                  <a:schemeClr val="tx1">
                    <a:lumMod val="50000"/>
                    <a:lumOff val="50000"/>
                  </a:schemeClr>
                </a:solidFill>
                <a:latin typeface="+mn-lt"/>
                <a:ea typeface="+mn-e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 kern="1200" dirty="0">
                <a:solidFill>
                  <a:schemeClr val="tx1">
                    <a:lumMod val="50000"/>
                    <a:lumOff val="50000"/>
                  </a:schemeClr>
                </a:solidFill>
                <a:latin typeface="+mn-lt"/>
                <a:ea typeface="+mn-ea"/>
                <a:cs typeface="Georgia"/>
              </a:rPr>
              <a:t>Susan Phillips, “New Jersey proposes PFAS regulations for groundwater; EPA regulations delayed by shutdown,” </a:t>
            </a:r>
            <a:r>
              <a:rPr lang="en-US" sz="400" i="1" kern="1200" dirty="0">
                <a:solidFill>
                  <a:schemeClr val="tx1">
                    <a:lumMod val="50000"/>
                    <a:lumOff val="50000"/>
                  </a:schemeClr>
                </a:solidFill>
                <a:latin typeface="+mn-lt"/>
                <a:ea typeface="+mn-ea"/>
                <a:cs typeface="Georgia"/>
              </a:rPr>
              <a:t>State Impact/NPR</a:t>
            </a:r>
            <a:r>
              <a:rPr lang="en-US" sz="400" kern="1200" dirty="0">
                <a:solidFill>
                  <a:schemeClr val="tx1">
                    <a:lumMod val="50000"/>
                    <a:lumOff val="50000"/>
                  </a:schemeClr>
                </a:solidFill>
                <a:latin typeface="+mn-lt"/>
                <a:ea typeface="+mn-ea"/>
                <a:cs typeface="Georgia"/>
              </a:rPr>
              <a:t>, Jan. 21, 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 dirty="0">
                <a:hlinkClick r:id="rId3"/>
              </a:rPr>
              <a:t>https://stateimpact.npr.org/pennsylvania/2019/01/21/new-jersey-proposes-pfas-regulations-for-groundwater-epa-regulations-delayed-by-shutdown/</a:t>
            </a:r>
            <a:endParaRPr lang="en-US" sz="400" b="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400" b="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 b="0" kern="1200" dirty="0">
                <a:solidFill>
                  <a:schemeClr val="tx1">
                    <a:lumMod val="50000"/>
                    <a:lumOff val="50000"/>
                  </a:schemeClr>
                </a:solidFill>
                <a:latin typeface="+mn-lt"/>
                <a:ea typeface="+mn-ea"/>
                <a:cs typeface="Georgia"/>
              </a:rPr>
              <a:t>“</a:t>
            </a:r>
            <a:r>
              <a:rPr lang="en-US" sz="1200" b="0" i="0" kern="1200" dirty="0">
                <a:solidFill>
                  <a:schemeClr val="tx1"/>
                </a:solidFill>
                <a:effectLst/>
                <a:latin typeface="+mn-lt"/>
                <a:ea typeface="+mn-ea"/>
                <a:cs typeface="+mn-cs"/>
              </a:rPr>
              <a:t>Affirming National Leadership Role, New Jersey Publishes Formal Stringent Drinking Water Standards for PFOA and PFOS (20/P025)</a:t>
            </a:r>
            <a:r>
              <a:rPr lang="en-US" sz="400" b="0" i="0" kern="1200" dirty="0">
                <a:solidFill>
                  <a:schemeClr val="tx1">
                    <a:lumMod val="50000"/>
                    <a:lumOff val="50000"/>
                  </a:schemeClr>
                </a:solidFill>
                <a:effectLst/>
                <a:latin typeface="+mn-lt"/>
                <a:ea typeface="+mn-ea"/>
                <a:cs typeface="+mn-cs"/>
              </a:rPr>
              <a:t>,” EIN PressWire, June</a:t>
            </a:r>
            <a:r>
              <a:rPr lang="en-US" sz="400" b="0" i="0" kern="1200" baseline="0" dirty="0">
                <a:solidFill>
                  <a:schemeClr val="tx1">
                    <a:lumMod val="50000"/>
                    <a:lumOff val="50000"/>
                  </a:schemeClr>
                </a:solidFill>
                <a:effectLst/>
                <a:latin typeface="+mn-lt"/>
                <a:ea typeface="+mn-ea"/>
                <a:cs typeface="+mn-cs"/>
              </a:rPr>
              <a:t> 4, 2020,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hlinkClick r:id="rId4"/>
              </a:rPr>
              <a:t>https://www.einnews.com/pr_news/518390532/affirming-national-leadership-role-new-jersey-publishes-formal-stringent-drinking-water-standards-for-pfoa-and-pfos-20-p025</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Kelsey Tamborrino,</a:t>
            </a:r>
            <a:r>
              <a:rPr lang="en-US" sz="1200" b="0" i="0" kern="1200" baseline="0" dirty="0">
                <a:solidFill>
                  <a:schemeClr val="tx1"/>
                </a:solidFill>
                <a:effectLst/>
                <a:latin typeface="+mn-lt"/>
                <a:ea typeface="+mn-ea"/>
                <a:cs typeface="+mn-cs"/>
              </a:rPr>
              <a:t> “The latest salvo in states' permitting fight,” </a:t>
            </a:r>
            <a:r>
              <a:rPr lang="en-US" sz="1200" b="0" i="1" kern="1200" baseline="0" dirty="0">
                <a:solidFill>
                  <a:schemeClr val="tx1"/>
                </a:solidFill>
                <a:effectLst/>
                <a:latin typeface="+mn-lt"/>
                <a:ea typeface="+mn-ea"/>
                <a:cs typeface="+mn-cs"/>
              </a:rPr>
              <a:t>Politico</a:t>
            </a:r>
            <a:r>
              <a:rPr lang="en-US" sz="1200" b="0" i="0" kern="1200" baseline="0" dirty="0">
                <a:solidFill>
                  <a:schemeClr val="tx1"/>
                </a:solidFill>
                <a:effectLst/>
                <a:latin typeface="+mn-lt"/>
                <a:ea typeface="+mn-ea"/>
                <a:cs typeface="+mn-cs"/>
              </a:rPr>
              <a:t>, June 2,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https://www.politico.com/newsletters/morning-energy/2020/06/02/the-latest-salvo-in-states-permitting-fight-788115</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81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endParaRPr lang="en-US" i="0" dirty="0"/>
          </a:p>
          <a:p>
            <a:r>
              <a:rPr lang="en-US" i="0" dirty="0"/>
              <a:t>Jeffery Hunter, “Unpacking PFAS Food Packaging Regulations in the US,” </a:t>
            </a:r>
            <a:r>
              <a:rPr lang="en-US" i="1" dirty="0"/>
              <a:t>Packaging Digest,</a:t>
            </a:r>
            <a:r>
              <a:rPr lang="en-US" i="0" dirty="0"/>
              <a:t> September 19, 2023, https://www.packagingdigest.com/food-safety/unpacking-pfas-food-packaging-regulations-in-the-us</a:t>
            </a:r>
            <a:endParaRPr lang="en-US" dirty="0"/>
          </a:p>
        </p:txBody>
      </p:sp>
      <p:sp>
        <p:nvSpPr>
          <p:cNvPr id="4" name="Slide Number Placeholder 3"/>
          <p:cNvSpPr>
            <a:spLocks noGrp="1"/>
          </p:cNvSpPr>
          <p:nvPr>
            <p:ph type="sldNum" sz="quarter" idx="5"/>
          </p:nvPr>
        </p:nvSpPr>
        <p:spPr/>
        <p:txBody>
          <a:bodyPr/>
          <a:lstStyle/>
          <a:p>
            <a:fld id="{0518D6BE-06C7-9D44-B1ED-3695FD14EDEE}" type="slidenum">
              <a:rPr lang="en-US" smtClean="0"/>
              <a:t>10</a:t>
            </a:fld>
            <a:endParaRPr lang="en-US"/>
          </a:p>
        </p:txBody>
      </p:sp>
    </p:spTree>
    <p:extLst>
      <p:ext uri="{BB962C8B-B14F-4D97-AF65-F5344CB8AC3E}">
        <p14:creationId xmlns:p14="http://schemas.microsoft.com/office/powerpoint/2010/main" val="1653851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“Addressing Perfluorooctane Sulfonate (PFOS) and Perfluorooctanic Acid (PFOA),” US Department of Defense,</a:t>
            </a:r>
            <a:r>
              <a:rPr lang="en-US" sz="1200" kern="1200" baseline="0" dirty="0">
                <a:solidFill>
                  <a:schemeClr val="tx1">
                    <a:lumMod val="50000"/>
                    <a:lumOff val="50000"/>
                  </a:schemeClr>
                </a:solidFill>
                <a:latin typeface="+mn-lt"/>
                <a:ea typeface="+mn-ea"/>
                <a:cs typeface="Georgia"/>
              </a:rPr>
              <a:t> March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http://www.oea.gov/resource/addressing-perfluorooctane-sulfonate-pfos-and-perfluorooctanoic-acid-pfoa</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lumMod val="50000"/>
                  <a:lumOff val="50000"/>
                </a:schemeClr>
              </a:solidFill>
              <a:latin typeface="+mn-lt"/>
              <a:ea typeface="+mn-ea"/>
              <a:cs typeface="Georgi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lumMod val="50000"/>
                    <a:lumOff val="50000"/>
                  </a:schemeClr>
                </a:solidFill>
                <a:latin typeface="+mn-lt"/>
                <a:ea typeface="+mn-ea"/>
                <a:cs typeface="Georgia"/>
              </a:rPr>
              <a:t>“Status of DOD Efforts to Address Drinking Water Contaminants Used in Firefighting Foam,” US Government Accountability Office, September 26,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4"/>
              </a:rPr>
              <a:t>https://www.gao.gov/products/GAO-18-700T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“Per- and Polyfluoroalkyl Substances (PFAS)</a:t>
            </a:r>
            <a:r>
              <a:rPr lang="en-US" sz="1200" baseline="0" dirty="0"/>
              <a:t> </a:t>
            </a:r>
            <a:r>
              <a:rPr lang="en-US" sz="1200" dirty="0"/>
              <a:t>Task Force</a:t>
            </a:r>
            <a:r>
              <a:rPr lang="en-US" sz="1200" baseline="0" dirty="0"/>
              <a:t> </a:t>
            </a:r>
            <a:r>
              <a:rPr lang="en-US" sz="1200" dirty="0"/>
              <a:t>Progress Report,” US Department of Defense, March 2020, https://media.defense.gov/2020/Mar/13/2002264440/-1/-1/1/PFAS_Task_Force_Progress_Report_March_2020.pdf</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18D6BE-06C7-9D44-B1ED-3695FD14EDE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5072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PWA_PPT_SMALL1.jpg">
            <a:extLst>
              <a:ext uri="{FF2B5EF4-FFF2-40B4-BE49-F238E27FC236}">
                <a16:creationId xmlns:a16="http://schemas.microsoft.com/office/drawing/2014/main" id="{164144D4-3653-76F6-5115-01FD4B95C6B2}"/>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
        <p:nvSpPr>
          <p:cNvPr id="12" name="Title 1">
            <a:extLst>
              <a:ext uri="{FF2B5EF4-FFF2-40B4-BE49-F238E27FC236}">
                <a16:creationId xmlns:a16="http://schemas.microsoft.com/office/drawing/2014/main" id="{E6AB4412-73FE-F5EC-E286-8E7549CAB5F4}"/>
              </a:ext>
            </a:extLst>
          </p:cNvPr>
          <p:cNvSpPr>
            <a:spLocks noGrp="1"/>
          </p:cNvSpPr>
          <p:nvPr>
            <p:ph type="ctrTitle" hasCustomPrompt="1"/>
          </p:nvPr>
        </p:nvSpPr>
        <p:spPr>
          <a:xfrm>
            <a:off x="1088496" y="3273552"/>
            <a:ext cx="5429784" cy="858198"/>
          </a:xfrm>
        </p:spPr>
        <p:txBody>
          <a:bodyPr anchor="b">
            <a:normAutofit/>
          </a:bodyPr>
          <a:lstStyle>
            <a:lvl1pPr algn="ctr">
              <a:defRPr sz="4800" b="1">
                <a:solidFill>
                  <a:schemeClr val="bg1"/>
                </a:solidFill>
                <a:latin typeface="Helvetica Neue Medium"/>
              </a:defRPr>
            </a:lvl1pPr>
          </a:lstStyle>
          <a:p>
            <a:r>
              <a:rPr lang="en-US" dirty="0"/>
              <a:t>Presentation Center Title</a:t>
            </a:r>
          </a:p>
        </p:txBody>
      </p:sp>
      <p:sp>
        <p:nvSpPr>
          <p:cNvPr id="13" name="Subtitle 2">
            <a:extLst>
              <a:ext uri="{FF2B5EF4-FFF2-40B4-BE49-F238E27FC236}">
                <a16:creationId xmlns:a16="http://schemas.microsoft.com/office/drawing/2014/main" id="{D2F8B72A-815C-3FF2-60AF-EC345F7AD2BB}"/>
              </a:ext>
            </a:extLst>
          </p:cNvPr>
          <p:cNvSpPr>
            <a:spLocks noGrp="1"/>
          </p:cNvSpPr>
          <p:nvPr>
            <p:ph type="subTitle" idx="1" hasCustomPrompt="1"/>
          </p:nvPr>
        </p:nvSpPr>
        <p:spPr>
          <a:xfrm>
            <a:off x="1288788" y="4270248"/>
            <a:ext cx="5029200" cy="503900"/>
          </a:xfrm>
        </p:spPr>
        <p:txBody>
          <a:bodyPr>
            <a:normAutofit/>
          </a:bodyPr>
          <a:lstStyle>
            <a:lvl1pPr marL="0" indent="0" algn="ctr">
              <a:buNone/>
              <a:defRPr sz="2400">
                <a:solidFill>
                  <a:schemeClr val="bg1"/>
                </a:solidFill>
                <a:latin typeface="Helvetica Neue Medium"/>
              </a:defRPr>
            </a:lvl1pPr>
            <a:lvl2pPr marL="548627" indent="0" algn="ctr">
              <a:buNone/>
              <a:defRPr sz="2400"/>
            </a:lvl2pPr>
            <a:lvl3pPr marL="1097253" indent="0" algn="ctr">
              <a:buNone/>
              <a:defRPr sz="2160"/>
            </a:lvl3pPr>
            <a:lvl4pPr marL="1645879" indent="0" algn="ctr">
              <a:buNone/>
              <a:defRPr sz="1920"/>
            </a:lvl4pPr>
            <a:lvl5pPr marL="2194505" indent="0" algn="ctr">
              <a:buNone/>
              <a:defRPr sz="1920"/>
            </a:lvl5pPr>
            <a:lvl6pPr marL="2743132" indent="0" algn="ctr">
              <a:buNone/>
              <a:defRPr sz="1920"/>
            </a:lvl6pPr>
            <a:lvl7pPr marL="3291758" indent="0" algn="ctr">
              <a:buNone/>
              <a:defRPr sz="1920"/>
            </a:lvl7pPr>
            <a:lvl8pPr marL="3840384" indent="0" algn="ctr">
              <a:buNone/>
              <a:defRPr sz="1920"/>
            </a:lvl8pPr>
            <a:lvl9pPr marL="4389010" indent="0" algn="ctr">
              <a:buNone/>
              <a:defRPr sz="1920"/>
            </a:lvl9pPr>
          </a:lstStyle>
          <a:p>
            <a:r>
              <a:rPr lang="en-US" dirty="0"/>
              <a:t>Blank Subtitle</a:t>
            </a:r>
          </a:p>
        </p:txBody>
      </p:sp>
    </p:spTree>
    <p:extLst>
      <p:ext uri="{BB962C8B-B14F-4D97-AF65-F5344CB8AC3E}">
        <p14:creationId xmlns:p14="http://schemas.microsoft.com/office/powerpoint/2010/main" val="3863441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2" name="Picture 21" descr="A picture containing logo&#10;&#10;Description automatically generated">
            <a:extLst>
              <a:ext uri="{FF2B5EF4-FFF2-40B4-BE49-F238E27FC236}">
                <a16:creationId xmlns:a16="http://schemas.microsoft.com/office/drawing/2014/main" id="{014C39A7-D5E4-9911-3123-9A862DF524E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10972800" cy="8229600"/>
          </a:xfrm>
          <a:prstGeom prst="rect">
            <a:avLst/>
          </a:prstGeom>
        </p:spPr>
      </p:pic>
      <p:sp>
        <p:nvSpPr>
          <p:cNvPr id="10" name="Title 1">
            <a:extLst>
              <a:ext uri="{FF2B5EF4-FFF2-40B4-BE49-F238E27FC236}">
                <a16:creationId xmlns:a16="http://schemas.microsoft.com/office/drawing/2014/main" id="{A7A71324-2AD6-6F80-86D7-EE90C3B1D08B}"/>
              </a:ext>
            </a:extLst>
          </p:cNvPr>
          <p:cNvSpPr>
            <a:spLocks noGrp="1"/>
          </p:cNvSpPr>
          <p:nvPr>
            <p:ph type="ctrTitle" hasCustomPrompt="1"/>
          </p:nvPr>
        </p:nvSpPr>
        <p:spPr>
          <a:xfrm>
            <a:off x="1086307" y="3277145"/>
            <a:ext cx="5431536" cy="858198"/>
          </a:xfrm>
        </p:spPr>
        <p:txBody>
          <a:bodyPr anchor="b">
            <a:noAutofit/>
          </a:bodyPr>
          <a:lstStyle>
            <a:lvl1pPr algn="ctr">
              <a:defRPr sz="4800" b="1">
                <a:solidFill>
                  <a:schemeClr val="bg1"/>
                </a:solidFill>
                <a:latin typeface="Helvetica Neue Medium"/>
              </a:defRPr>
            </a:lvl1pPr>
          </a:lstStyle>
          <a:p>
            <a:r>
              <a:rPr lang="en-US" dirty="0"/>
              <a:t>Presentation Center Title</a:t>
            </a:r>
          </a:p>
        </p:txBody>
      </p:sp>
      <p:sp>
        <p:nvSpPr>
          <p:cNvPr id="11" name="Subtitle 2">
            <a:extLst>
              <a:ext uri="{FF2B5EF4-FFF2-40B4-BE49-F238E27FC236}">
                <a16:creationId xmlns:a16="http://schemas.microsoft.com/office/drawing/2014/main" id="{83F999B2-9899-DC3A-0325-F2696C9EC2B5}"/>
              </a:ext>
            </a:extLst>
          </p:cNvPr>
          <p:cNvSpPr>
            <a:spLocks noGrp="1"/>
          </p:cNvSpPr>
          <p:nvPr>
            <p:ph type="subTitle" idx="1" hasCustomPrompt="1"/>
          </p:nvPr>
        </p:nvSpPr>
        <p:spPr>
          <a:xfrm>
            <a:off x="1287475" y="4267505"/>
            <a:ext cx="5029200" cy="503900"/>
          </a:xfrm>
        </p:spPr>
        <p:txBody>
          <a:bodyPr>
            <a:noAutofit/>
          </a:bodyPr>
          <a:lstStyle>
            <a:lvl1pPr marL="0" indent="0" algn="ctr">
              <a:buNone/>
              <a:defRPr sz="2400">
                <a:solidFill>
                  <a:schemeClr val="bg1"/>
                </a:solidFill>
                <a:latin typeface="Helvetica Neue Medium"/>
              </a:defRPr>
            </a:lvl1pPr>
            <a:lvl2pPr marL="548627" indent="0" algn="ctr">
              <a:buNone/>
              <a:defRPr sz="2400"/>
            </a:lvl2pPr>
            <a:lvl3pPr marL="1097253" indent="0" algn="ctr">
              <a:buNone/>
              <a:defRPr sz="2160"/>
            </a:lvl3pPr>
            <a:lvl4pPr marL="1645879" indent="0" algn="ctr">
              <a:buNone/>
              <a:defRPr sz="1920"/>
            </a:lvl4pPr>
            <a:lvl5pPr marL="2194505" indent="0" algn="ctr">
              <a:buNone/>
              <a:defRPr sz="1920"/>
            </a:lvl5pPr>
            <a:lvl6pPr marL="2743132" indent="0" algn="ctr">
              <a:buNone/>
              <a:defRPr sz="1920"/>
            </a:lvl6pPr>
            <a:lvl7pPr marL="3291758" indent="0" algn="ctr">
              <a:buNone/>
              <a:defRPr sz="1920"/>
            </a:lvl7pPr>
            <a:lvl8pPr marL="3840384" indent="0" algn="ctr">
              <a:buNone/>
              <a:defRPr sz="1920"/>
            </a:lvl8pPr>
            <a:lvl9pPr marL="4389010" indent="0" algn="ctr">
              <a:buNone/>
              <a:defRPr sz="1920"/>
            </a:lvl9pPr>
          </a:lstStyle>
          <a:p>
            <a:r>
              <a:rPr lang="en-US" dirty="0"/>
              <a:t>Politics Subtitle</a:t>
            </a:r>
          </a:p>
        </p:txBody>
      </p:sp>
    </p:spTree>
    <p:extLst>
      <p:ext uri="{BB962C8B-B14F-4D97-AF65-F5344CB8AC3E}">
        <p14:creationId xmlns:p14="http://schemas.microsoft.com/office/powerpoint/2010/main" val="3253875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7" name="Picture 6" descr="APWA_PPT_SMALL2.jpg">
            <a:extLst>
              <a:ext uri="{FF2B5EF4-FFF2-40B4-BE49-F238E27FC236}">
                <a16:creationId xmlns:a16="http://schemas.microsoft.com/office/drawing/2014/main" id="{C397C64E-B2F5-796E-DE97-809CC6DC5D3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 t="1755"/>
          <a:stretch/>
        </p:blipFill>
        <p:spPr>
          <a:xfrm>
            <a:off x="0" y="0"/>
            <a:ext cx="10972799" cy="8229600"/>
          </a:xfrm>
          <a:prstGeom prst="rect">
            <a:avLst/>
          </a:prstGeom>
        </p:spPr>
      </p:pic>
      <p:sp>
        <p:nvSpPr>
          <p:cNvPr id="10" name="Title 1">
            <a:extLst>
              <a:ext uri="{FF2B5EF4-FFF2-40B4-BE49-F238E27FC236}">
                <a16:creationId xmlns:a16="http://schemas.microsoft.com/office/drawing/2014/main" id="{F30152DD-B19A-0F5B-E391-BCF3BA293CD4}"/>
              </a:ext>
            </a:extLst>
          </p:cNvPr>
          <p:cNvSpPr>
            <a:spLocks noGrp="1"/>
          </p:cNvSpPr>
          <p:nvPr>
            <p:ph type="title" hasCustomPrompt="1"/>
          </p:nvPr>
        </p:nvSpPr>
        <p:spPr>
          <a:xfrm>
            <a:off x="70346" y="297175"/>
            <a:ext cx="8229600" cy="1645920"/>
          </a:xfrm>
        </p:spPr>
        <p:txBody>
          <a:bodyPr anchor="ctr">
            <a:noAutofit/>
          </a:bodyPr>
          <a:lstStyle>
            <a:lvl1pPr algn="l">
              <a:defRPr sz="4320">
                <a:solidFill>
                  <a:schemeClr val="accent1">
                    <a:lumMod val="75000"/>
                  </a:schemeClr>
                </a:solidFill>
                <a:latin typeface="Helvetica Neue Medium"/>
              </a:defRPr>
            </a:lvl1pPr>
          </a:lstStyle>
          <a:p>
            <a:r>
              <a:rPr lang="en-US" dirty="0"/>
              <a:t>One-Slide Issue Explainer</a:t>
            </a:r>
          </a:p>
        </p:txBody>
      </p:sp>
    </p:spTree>
    <p:extLst>
      <p:ext uri="{BB962C8B-B14F-4D97-AF65-F5344CB8AC3E}">
        <p14:creationId xmlns:p14="http://schemas.microsoft.com/office/powerpoint/2010/main" val="360620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descr="APWA_PPT_SMALL2.jpg">
            <a:extLst>
              <a:ext uri="{FF2B5EF4-FFF2-40B4-BE49-F238E27FC236}">
                <a16:creationId xmlns:a16="http://schemas.microsoft.com/office/drawing/2014/main" id="{2853B22A-35C9-2C3E-876A-86B157CD4D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 t="1755"/>
          <a:stretch/>
        </p:blipFill>
        <p:spPr>
          <a:xfrm>
            <a:off x="0" y="0"/>
            <a:ext cx="10972799" cy="8229600"/>
          </a:xfrm>
          <a:prstGeom prst="rect">
            <a:avLst/>
          </a:prstGeom>
        </p:spPr>
      </p:pic>
      <p:sp>
        <p:nvSpPr>
          <p:cNvPr id="11" name="Title 1">
            <a:extLst>
              <a:ext uri="{FF2B5EF4-FFF2-40B4-BE49-F238E27FC236}">
                <a16:creationId xmlns:a16="http://schemas.microsoft.com/office/drawing/2014/main" id="{73BAD255-420D-31E3-9ED8-8FD2CD951138}"/>
              </a:ext>
            </a:extLst>
          </p:cNvPr>
          <p:cNvSpPr>
            <a:spLocks noGrp="1"/>
          </p:cNvSpPr>
          <p:nvPr>
            <p:ph type="title" hasCustomPrompt="1"/>
          </p:nvPr>
        </p:nvSpPr>
        <p:spPr>
          <a:xfrm>
            <a:off x="0" y="297175"/>
            <a:ext cx="8229600" cy="1645920"/>
          </a:xfrm>
        </p:spPr>
        <p:txBody>
          <a:bodyPr>
            <a:normAutofit/>
          </a:bodyPr>
          <a:lstStyle>
            <a:lvl1pPr algn="l">
              <a:defRPr sz="4320">
                <a:solidFill>
                  <a:schemeClr val="accent1">
                    <a:lumMod val="75000"/>
                  </a:schemeClr>
                </a:solidFill>
                <a:latin typeface="Helvetica Neue Medium"/>
              </a:defRPr>
            </a:lvl1pPr>
          </a:lstStyle>
          <a:p>
            <a:r>
              <a:rPr lang="en-US" dirty="0"/>
              <a:t>List</a:t>
            </a:r>
          </a:p>
        </p:txBody>
      </p:sp>
    </p:spTree>
    <p:extLst>
      <p:ext uri="{BB962C8B-B14F-4D97-AF65-F5344CB8AC3E}">
        <p14:creationId xmlns:p14="http://schemas.microsoft.com/office/powerpoint/2010/main" val="1664471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PWA_PPT_SMALL2.jpg">
            <a:extLst>
              <a:ext uri="{FF2B5EF4-FFF2-40B4-BE49-F238E27FC236}">
                <a16:creationId xmlns:a16="http://schemas.microsoft.com/office/drawing/2014/main" id="{32AE97C7-DF35-08F4-8D65-EF7EAF8875A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75" t="1755"/>
          <a:stretch/>
        </p:blipFill>
        <p:spPr>
          <a:xfrm>
            <a:off x="0" y="0"/>
            <a:ext cx="10972799" cy="8229600"/>
          </a:xfrm>
          <a:prstGeom prst="rect">
            <a:avLst/>
          </a:prstGeom>
        </p:spPr>
      </p:pic>
      <p:sp>
        <p:nvSpPr>
          <p:cNvPr id="10" name="Title 1">
            <a:extLst>
              <a:ext uri="{FF2B5EF4-FFF2-40B4-BE49-F238E27FC236}">
                <a16:creationId xmlns:a16="http://schemas.microsoft.com/office/drawing/2014/main" id="{64C97539-D416-463A-406A-881AD3D89B23}"/>
              </a:ext>
            </a:extLst>
          </p:cNvPr>
          <p:cNvSpPr>
            <a:spLocks noGrp="1"/>
          </p:cNvSpPr>
          <p:nvPr>
            <p:ph type="title" hasCustomPrompt="1"/>
          </p:nvPr>
        </p:nvSpPr>
        <p:spPr>
          <a:xfrm>
            <a:off x="47282" y="297175"/>
            <a:ext cx="8229600" cy="1645920"/>
          </a:xfrm>
        </p:spPr>
        <p:txBody>
          <a:bodyPr>
            <a:noAutofit/>
          </a:bodyPr>
          <a:lstStyle>
            <a:lvl1pPr algn="l">
              <a:defRPr sz="4320">
                <a:solidFill>
                  <a:schemeClr val="accent1">
                    <a:lumMod val="75000"/>
                  </a:schemeClr>
                </a:solidFill>
                <a:latin typeface="Helvetica Neue Medium"/>
              </a:defRPr>
            </a:lvl1pPr>
          </a:lstStyle>
          <a:p>
            <a:r>
              <a:rPr lang="en-US" dirty="0"/>
              <a:t>One-Slide Issue Explainer</a:t>
            </a:r>
          </a:p>
        </p:txBody>
      </p:sp>
    </p:spTree>
    <p:extLst>
      <p:ext uri="{BB962C8B-B14F-4D97-AF65-F5344CB8AC3E}">
        <p14:creationId xmlns:p14="http://schemas.microsoft.com/office/powerpoint/2010/main" val="3329866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329566"/>
            <a:ext cx="987552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920242"/>
            <a:ext cx="9875520" cy="54311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7627621"/>
            <a:ext cx="256032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53074F12-AA26-4AC8-9962-C36BB8F32554}" type="datetimeFigureOut">
              <a:rPr lang="en-US" smtClean="0"/>
              <a:pPr/>
              <a:t>12/5/2024</a:t>
            </a:fld>
            <a:endParaRPr lang="en-US"/>
          </a:p>
        </p:txBody>
      </p:sp>
      <p:sp>
        <p:nvSpPr>
          <p:cNvPr id="5" name="Footer Placeholder 4"/>
          <p:cNvSpPr>
            <a:spLocks noGrp="1"/>
          </p:cNvSpPr>
          <p:nvPr>
            <p:ph type="ftr" sz="quarter" idx="3"/>
          </p:nvPr>
        </p:nvSpPr>
        <p:spPr>
          <a:xfrm>
            <a:off x="3749040" y="7627621"/>
            <a:ext cx="347472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7627621"/>
            <a:ext cx="256032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66" r:id="rId3"/>
    <p:sldLayoutId id="2147483650" r:id="rId4"/>
    <p:sldLayoutId id="2147483665" r:id="rId5"/>
  </p:sldLayoutIdLst>
  <p:txStyles>
    <p:titleStyle>
      <a:lvl1pPr algn="ctr" defTabSz="1097253" rtl="0" eaLnBrk="1" latinLnBrk="0" hangingPunct="1">
        <a:spcBef>
          <a:spcPct val="0"/>
        </a:spcBef>
        <a:buNone/>
        <a:defRPr sz="5280" kern="1200">
          <a:solidFill>
            <a:schemeClr val="tx1"/>
          </a:solidFill>
          <a:latin typeface="+mj-lt"/>
          <a:ea typeface="+mj-ea"/>
          <a:cs typeface="+mj-cs"/>
        </a:defRPr>
      </a:lvl1pPr>
    </p:titleStyle>
    <p:bodyStyle>
      <a:lvl1pPr marL="411470" indent="-411470" algn="l" defTabSz="1097253"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18" indent="-342891" algn="l" defTabSz="1097253"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566" indent="-274313" algn="l" defTabSz="1097253"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192" indent="-274313" algn="l" defTabSz="1097253"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18" indent="-274313" algn="l" defTabSz="1097253"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444" indent="-274313" algn="l" defTabSz="1097253"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071" indent="-274313" algn="l" defTabSz="1097253"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697" indent="-274313" algn="l" defTabSz="1097253"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323" indent="-274313" algn="l" defTabSz="1097253"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53" rtl="0" eaLnBrk="1" latinLnBrk="0" hangingPunct="1">
        <a:defRPr sz="2160" kern="1200">
          <a:solidFill>
            <a:schemeClr val="tx1"/>
          </a:solidFill>
          <a:latin typeface="+mn-lt"/>
          <a:ea typeface="+mn-ea"/>
          <a:cs typeface="+mn-cs"/>
        </a:defRPr>
      </a:lvl1pPr>
      <a:lvl2pPr marL="548627" algn="l" defTabSz="1097253" rtl="0" eaLnBrk="1" latinLnBrk="0" hangingPunct="1">
        <a:defRPr sz="2160" kern="1200">
          <a:solidFill>
            <a:schemeClr val="tx1"/>
          </a:solidFill>
          <a:latin typeface="+mn-lt"/>
          <a:ea typeface="+mn-ea"/>
          <a:cs typeface="+mn-cs"/>
        </a:defRPr>
      </a:lvl2pPr>
      <a:lvl3pPr marL="1097253" algn="l" defTabSz="1097253" rtl="0" eaLnBrk="1" latinLnBrk="0" hangingPunct="1">
        <a:defRPr sz="2160" kern="1200">
          <a:solidFill>
            <a:schemeClr val="tx1"/>
          </a:solidFill>
          <a:latin typeface="+mn-lt"/>
          <a:ea typeface="+mn-ea"/>
          <a:cs typeface="+mn-cs"/>
        </a:defRPr>
      </a:lvl3pPr>
      <a:lvl4pPr marL="1645879" algn="l" defTabSz="1097253" rtl="0" eaLnBrk="1" latinLnBrk="0" hangingPunct="1">
        <a:defRPr sz="2160" kern="1200">
          <a:solidFill>
            <a:schemeClr val="tx1"/>
          </a:solidFill>
          <a:latin typeface="+mn-lt"/>
          <a:ea typeface="+mn-ea"/>
          <a:cs typeface="+mn-cs"/>
        </a:defRPr>
      </a:lvl4pPr>
      <a:lvl5pPr marL="2194505" algn="l" defTabSz="1097253" rtl="0" eaLnBrk="1" latinLnBrk="0" hangingPunct="1">
        <a:defRPr sz="2160" kern="1200">
          <a:solidFill>
            <a:schemeClr val="tx1"/>
          </a:solidFill>
          <a:latin typeface="+mn-lt"/>
          <a:ea typeface="+mn-ea"/>
          <a:cs typeface="+mn-cs"/>
        </a:defRPr>
      </a:lvl5pPr>
      <a:lvl6pPr marL="2743132" algn="l" defTabSz="1097253" rtl="0" eaLnBrk="1" latinLnBrk="0" hangingPunct="1">
        <a:defRPr sz="2160" kern="1200">
          <a:solidFill>
            <a:schemeClr val="tx1"/>
          </a:solidFill>
          <a:latin typeface="+mn-lt"/>
          <a:ea typeface="+mn-ea"/>
          <a:cs typeface="+mn-cs"/>
        </a:defRPr>
      </a:lvl6pPr>
      <a:lvl7pPr marL="3291758" algn="l" defTabSz="1097253" rtl="0" eaLnBrk="1" latinLnBrk="0" hangingPunct="1">
        <a:defRPr sz="2160" kern="1200">
          <a:solidFill>
            <a:schemeClr val="tx1"/>
          </a:solidFill>
          <a:latin typeface="+mn-lt"/>
          <a:ea typeface="+mn-ea"/>
          <a:cs typeface="+mn-cs"/>
        </a:defRPr>
      </a:lvl7pPr>
      <a:lvl8pPr marL="3840384" algn="l" defTabSz="1097253" rtl="0" eaLnBrk="1" latinLnBrk="0" hangingPunct="1">
        <a:defRPr sz="2160" kern="1200">
          <a:solidFill>
            <a:schemeClr val="tx1"/>
          </a:solidFill>
          <a:latin typeface="+mn-lt"/>
          <a:ea typeface="+mn-ea"/>
          <a:cs typeface="+mn-cs"/>
        </a:defRPr>
      </a:lvl8pPr>
      <a:lvl9pPr marL="4389010" algn="l" defTabSz="1097253"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xml"/><Relationship Id="rId16" Type="http://schemas.openxmlformats.org/officeDocument/2006/relationships/image" Target="../media/image17.svg"/><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lummis.senate.gov/press-releases/lummis-introduces-legislation-to-protect-industries-from-frivolous-lawsuits/" TargetMode="External"/><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apwa.org/?s=pfas+letter" TargetMode="External"/><Relationship Id="rId4" Type="http://schemas.openxmlformats.org/officeDocument/2006/relationships/hyperlink" Target="https://news.bloomberglaw.com/us-law-week/epas-superfund-rule-needs-a-bipartisan-check-on-pfas-litigation"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D4772-4CE3-2C4E-B995-E92BE258F391}"/>
              </a:ext>
            </a:extLst>
          </p:cNvPr>
          <p:cNvSpPr>
            <a:spLocks noGrp="1"/>
          </p:cNvSpPr>
          <p:nvPr>
            <p:ph type="ctrTitle"/>
          </p:nvPr>
        </p:nvSpPr>
        <p:spPr>
          <a:xfrm>
            <a:off x="-815944" y="1750392"/>
            <a:ext cx="9212497" cy="1799024"/>
          </a:xfrm>
        </p:spPr>
        <p:txBody>
          <a:bodyPr>
            <a:normAutofit/>
          </a:bodyPr>
          <a:lstStyle/>
          <a:p>
            <a:r>
              <a:rPr lang="en-US" b="1" dirty="0"/>
              <a:t>Per- and polyfluoroalkyl substances (PFAS) </a:t>
            </a:r>
          </a:p>
        </p:txBody>
      </p:sp>
      <p:sp>
        <p:nvSpPr>
          <p:cNvPr id="3" name="Subtitle 2">
            <a:extLst>
              <a:ext uri="{FF2B5EF4-FFF2-40B4-BE49-F238E27FC236}">
                <a16:creationId xmlns:a16="http://schemas.microsoft.com/office/drawing/2014/main" id="{389BB43A-3988-7149-BCB2-90D9F209225A}"/>
              </a:ext>
            </a:extLst>
          </p:cNvPr>
          <p:cNvSpPr>
            <a:spLocks noGrp="1"/>
          </p:cNvSpPr>
          <p:nvPr>
            <p:ph type="subTitle" idx="4294967295"/>
          </p:nvPr>
        </p:nvSpPr>
        <p:spPr>
          <a:xfrm>
            <a:off x="1026079" y="3828447"/>
            <a:ext cx="5528450" cy="2524212"/>
          </a:xfrm>
          <a:prstGeom prst="rect">
            <a:avLst/>
          </a:prstGeom>
        </p:spPr>
        <p:txBody>
          <a:bodyPr>
            <a:noAutofit/>
          </a:bodyPr>
          <a:lstStyle/>
          <a:p>
            <a:pPr marL="0" indent="0">
              <a:buNone/>
            </a:pPr>
            <a:r>
              <a:rPr lang="en-US" b="1" dirty="0">
                <a:solidFill>
                  <a:schemeClr val="accent1">
                    <a:lumMod val="75000"/>
                  </a:schemeClr>
                </a:solidFill>
              </a:rPr>
              <a:t>A look at the state of regulations for forever chemicals</a:t>
            </a:r>
          </a:p>
        </p:txBody>
      </p:sp>
      <p:sp>
        <p:nvSpPr>
          <p:cNvPr id="9" name="Title 1">
            <a:extLst>
              <a:ext uri="{FF2B5EF4-FFF2-40B4-BE49-F238E27FC236}">
                <a16:creationId xmlns:a16="http://schemas.microsoft.com/office/drawing/2014/main" id="{41AB7686-E3DB-374D-8766-4E93D3F8D289}"/>
              </a:ext>
            </a:extLst>
          </p:cNvPr>
          <p:cNvSpPr txBox="1">
            <a:spLocks/>
          </p:cNvSpPr>
          <p:nvPr/>
        </p:nvSpPr>
        <p:spPr>
          <a:xfrm>
            <a:off x="7020233" y="6736534"/>
            <a:ext cx="2752640" cy="53320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endParaRPr kumimoji="0" lang="en-US" sz="1200" b="1" i="0" u="none" strike="noStrike" kern="1200" cap="none" spc="140" normalizeH="0" baseline="0" noProof="0" dirty="0">
              <a:ln>
                <a:noFill/>
              </a:ln>
              <a:solidFill>
                <a:schemeClr val="accent1">
                  <a:lumMod val="50000"/>
                </a:schemeClr>
              </a:solidFill>
              <a:effectLst/>
              <a:uLnTx/>
              <a:uFillTx/>
              <a:latin typeface="+mn-lt"/>
              <a:ea typeface="+mj-ea"/>
              <a:cs typeface="+mj-cs"/>
            </a:endParaRPr>
          </a:p>
        </p:txBody>
      </p:sp>
    </p:spTree>
    <p:extLst>
      <p:ext uri="{BB962C8B-B14F-4D97-AF65-F5344CB8AC3E}">
        <p14:creationId xmlns:p14="http://schemas.microsoft.com/office/powerpoint/2010/main" val="2222552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4300" dirty="0">
                <a:solidFill>
                  <a:schemeClr val="accent1">
                    <a:lumMod val="75000"/>
                  </a:schemeClr>
                </a:solidFill>
              </a:rPr>
              <a:t>State spotlight: New Jersey</a:t>
            </a:r>
          </a:p>
        </p:txBody>
      </p:sp>
      <p:sp>
        <p:nvSpPr>
          <p:cNvPr id="8" name="TextBox 7">
            <a:extLst>
              <a:ext uri="{FF2B5EF4-FFF2-40B4-BE49-F238E27FC236}">
                <a16:creationId xmlns:a16="http://schemas.microsoft.com/office/drawing/2014/main" id="{A36A0F48-FFF9-754C-BBDB-733D1240E745}"/>
              </a:ext>
            </a:extLst>
          </p:cNvPr>
          <p:cNvSpPr txBox="1"/>
          <p:nvPr/>
        </p:nvSpPr>
        <p:spPr>
          <a:xfrm>
            <a:off x="1210660" y="7779720"/>
            <a:ext cx="3222395" cy="221599"/>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240" normalizeH="0" baseline="0" noProof="0" dirty="0">
                <a:ln>
                  <a:noFill/>
                </a:ln>
                <a:solidFill>
                  <a:schemeClr val="accent1">
                    <a:lumMod val="75000"/>
                  </a:schemeClr>
                </a:solidFill>
                <a:effectLst/>
                <a:uLnTx/>
                <a:uFillTx/>
                <a:ea typeface="+mn-ea"/>
                <a:cs typeface="+mn-cs"/>
              </a:rPr>
              <a:t>SOURCE </a:t>
            </a:r>
            <a:r>
              <a:rPr lang="en-US" sz="840" dirty="0">
                <a:solidFill>
                  <a:schemeClr val="accent1">
                    <a:lumMod val="75000"/>
                  </a:schemeClr>
                </a:solidFill>
              </a:rPr>
              <a:t>NPR, Politico, EIN PressWire.</a:t>
            </a:r>
            <a:endParaRPr kumimoji="0" lang="en-US" sz="840" b="0" i="0" u="none" strike="noStrike" kern="1200" cap="none" spc="0" normalizeH="0" baseline="0" noProof="0" dirty="0">
              <a:ln>
                <a:noFill/>
              </a:ln>
              <a:solidFill>
                <a:schemeClr val="accent1">
                  <a:lumMod val="75000"/>
                </a:schemeClr>
              </a:solidFill>
              <a:effectLst/>
              <a:uLnTx/>
              <a:uFillTx/>
              <a:ea typeface="+mn-ea"/>
              <a:cs typeface="+mn-cs"/>
            </a:endParaRPr>
          </a:p>
        </p:txBody>
      </p:sp>
      <p:grpSp>
        <p:nvGrpSpPr>
          <p:cNvPr id="13" name="Group 12">
            <a:extLst>
              <a:ext uri="{FF2B5EF4-FFF2-40B4-BE49-F238E27FC236}">
                <a16:creationId xmlns:a16="http://schemas.microsoft.com/office/drawing/2014/main" id="{DBB54064-1BE7-4FBC-AEA6-1E06626CB2FD}"/>
              </a:ext>
            </a:extLst>
          </p:cNvPr>
          <p:cNvGrpSpPr/>
          <p:nvPr/>
        </p:nvGrpSpPr>
        <p:grpSpPr>
          <a:xfrm>
            <a:off x="1516070" y="2367815"/>
            <a:ext cx="8256728" cy="1773534"/>
            <a:chOff x="1132492" y="1722455"/>
            <a:chExt cx="7179156" cy="1542073"/>
          </a:xfrm>
        </p:grpSpPr>
        <p:grpSp>
          <p:nvGrpSpPr>
            <p:cNvPr id="17" name="Group 16">
              <a:extLst>
                <a:ext uri="{FF2B5EF4-FFF2-40B4-BE49-F238E27FC236}">
                  <a16:creationId xmlns:a16="http://schemas.microsoft.com/office/drawing/2014/main" id="{A0CF4DFD-A322-4FD1-86CC-3E127D0B65F8}"/>
                </a:ext>
              </a:extLst>
            </p:cNvPr>
            <p:cNvGrpSpPr/>
            <p:nvPr/>
          </p:nvGrpSpPr>
          <p:grpSpPr>
            <a:xfrm>
              <a:off x="1784413" y="1752600"/>
              <a:ext cx="6527235" cy="1511928"/>
              <a:chOff x="1088968" y="1803797"/>
              <a:chExt cx="2359082" cy="673157"/>
            </a:xfrm>
          </p:grpSpPr>
          <p:sp>
            <p:nvSpPr>
              <p:cNvPr id="19" name="Chevron 38">
                <a:extLst>
                  <a:ext uri="{FF2B5EF4-FFF2-40B4-BE49-F238E27FC236}">
                    <a16:creationId xmlns:a16="http://schemas.microsoft.com/office/drawing/2014/main" id="{9DB8DDC1-951C-4607-B118-4366BC30C2D6}"/>
                  </a:ext>
                </a:extLst>
              </p:cNvPr>
              <p:cNvSpPr/>
              <p:nvPr/>
            </p:nvSpPr>
            <p:spPr>
              <a:xfrm>
                <a:off x="1132019" y="1803797"/>
                <a:ext cx="2316031" cy="673157"/>
              </a:xfrm>
              <a:prstGeom prst="chevron">
                <a:avLst/>
              </a:prstGeom>
              <a:no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592" dirty="0">
                  <a:solidFill>
                    <a:schemeClr val="tx1"/>
                  </a:solidFill>
                  <a:latin typeface="+mj-lt"/>
                </a:endParaRPr>
              </a:p>
            </p:txBody>
          </p:sp>
          <p:sp>
            <p:nvSpPr>
              <p:cNvPr id="20" name="Chevron 39">
                <a:extLst>
                  <a:ext uri="{FF2B5EF4-FFF2-40B4-BE49-F238E27FC236}">
                    <a16:creationId xmlns:a16="http://schemas.microsoft.com/office/drawing/2014/main" id="{8A4DEAFD-86F7-480B-A699-5E38AC615300}"/>
                  </a:ext>
                </a:extLst>
              </p:cNvPr>
              <p:cNvSpPr/>
              <p:nvPr/>
            </p:nvSpPr>
            <p:spPr>
              <a:xfrm>
                <a:off x="1088968" y="1834270"/>
                <a:ext cx="2311156" cy="609082"/>
              </a:xfrm>
              <a:prstGeom prst="chevron">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592" dirty="0">
                  <a:solidFill>
                    <a:schemeClr val="tx1"/>
                  </a:solidFill>
                  <a:latin typeface="+mj-lt"/>
                </a:endParaRPr>
              </a:p>
            </p:txBody>
          </p:sp>
        </p:grpSp>
        <p:sp>
          <p:nvSpPr>
            <p:cNvPr id="18" name="Oval 17">
              <a:extLst>
                <a:ext uri="{FF2B5EF4-FFF2-40B4-BE49-F238E27FC236}">
                  <a16:creationId xmlns:a16="http://schemas.microsoft.com/office/drawing/2014/main" id="{0F9FBC20-25A4-404C-9911-5BE13FDB11CD}"/>
                </a:ext>
              </a:extLst>
            </p:cNvPr>
            <p:cNvSpPr/>
            <p:nvPr/>
          </p:nvSpPr>
          <p:spPr>
            <a:xfrm>
              <a:off x="1132492" y="1722455"/>
              <a:ext cx="1542073" cy="1542073"/>
            </a:xfrm>
            <a:prstGeom prst="ellipse">
              <a:avLst/>
            </a:prstGeom>
            <a:solidFill>
              <a:schemeClr val="accent1">
                <a:lumMod val="75000"/>
              </a:schemeClr>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09728" tIns="109728" rIns="109728" bIns="109728"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spcAft>
                  <a:spcPts val="480"/>
                </a:spcAft>
              </a:pPr>
              <a:endParaRPr lang="en-US" sz="1440" b="1" dirty="0">
                <a:solidFill>
                  <a:schemeClr val="tx1">
                    <a:lumMod val="95000"/>
                    <a:lumOff val="5000"/>
                  </a:schemeClr>
                </a:solidFill>
                <a:latin typeface="Georgia"/>
                <a:cs typeface="Georgia"/>
              </a:endParaRPr>
            </a:p>
          </p:txBody>
        </p:sp>
      </p:grpSp>
      <p:sp>
        <p:nvSpPr>
          <p:cNvPr id="14" name="TextBox 13">
            <a:extLst>
              <a:ext uri="{FF2B5EF4-FFF2-40B4-BE49-F238E27FC236}">
                <a16:creationId xmlns:a16="http://schemas.microsoft.com/office/drawing/2014/main" id="{D7549DA6-C4AA-4A87-B3A9-088119BEF4F0}"/>
              </a:ext>
            </a:extLst>
          </p:cNvPr>
          <p:cNvSpPr txBox="1"/>
          <p:nvPr/>
        </p:nvSpPr>
        <p:spPr>
          <a:xfrm>
            <a:off x="1625597" y="4283580"/>
            <a:ext cx="8200186" cy="2593507"/>
          </a:xfrm>
          <a:prstGeom prst="roundRect">
            <a:avLst>
              <a:gd name="adj" fmla="val 2688"/>
            </a:avLst>
          </a:prstGeom>
          <a:noFill/>
          <a:ln w="12700">
            <a:solidFill>
              <a:schemeClr val="accent1"/>
            </a:solidFill>
          </a:ln>
        </p:spPr>
        <p:txBody>
          <a:bodyPr wrap="square" tIns="109728" bIns="109728" rtlCol="0"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spcAft>
                <a:spcPts val="720"/>
              </a:spcAft>
            </a:pPr>
            <a:r>
              <a:rPr lang="en-US" sz="1680" b="1" i="1" dirty="0">
                <a:solidFill>
                  <a:schemeClr val="accent1">
                    <a:lumMod val="75000"/>
                  </a:schemeClr>
                </a:solidFill>
              </a:rPr>
              <a:t>Overview</a:t>
            </a:r>
          </a:p>
          <a:p>
            <a:pPr marL="285750" indent="-285750">
              <a:spcAft>
                <a:spcPts val="720"/>
              </a:spcAft>
              <a:buFont typeface="Wingdings" panose="05000000000000000000" pitchFamily="2" charset="2"/>
              <a:buChar char="§"/>
            </a:pPr>
            <a:r>
              <a:rPr lang="en-US" sz="1440" dirty="0"/>
              <a:t>New Jersey was the first state to test for PFAS in drinking and groundwater and in 2018, was the first to set a maximum contaminant level for PFNA (a type of PFAS)</a:t>
            </a:r>
          </a:p>
          <a:p>
            <a:pPr marL="285750" indent="-285750">
              <a:spcAft>
                <a:spcPts val="360"/>
              </a:spcAft>
              <a:buFont typeface="Wingdings" panose="05000000000000000000" pitchFamily="2" charset="2"/>
              <a:buChar char="§"/>
            </a:pPr>
            <a:r>
              <a:rPr lang="en-US" sz="1440" dirty="0"/>
              <a:t>EPA tests from 2013-2015 discovered PFOS in 3.4% of New Jersey drinking water, almost double the national average</a:t>
            </a:r>
          </a:p>
          <a:p>
            <a:pPr marL="285750" indent="-285750">
              <a:spcAft>
                <a:spcPts val="360"/>
              </a:spcAft>
              <a:buFont typeface="Wingdings" panose="05000000000000000000" pitchFamily="2" charset="2"/>
              <a:buChar char="§"/>
            </a:pPr>
            <a:r>
              <a:rPr lang="en-US" sz="1440" dirty="0"/>
              <a:t>In June of 2020, New Jersey adopted a rule considering PFAS hazardous substances and mandating that drinking water and groundwater in New Jersey can have no more than 14 ppt for PFOA and 13 ppt for PFOS</a:t>
            </a:r>
          </a:p>
          <a:p>
            <a:pPr marL="285750" indent="-285750">
              <a:spcAft>
                <a:spcPts val="360"/>
              </a:spcAft>
              <a:buFont typeface="Wingdings" panose="05000000000000000000" pitchFamily="2" charset="2"/>
              <a:buChar char="§"/>
            </a:pPr>
            <a:r>
              <a:rPr lang="en-US" sz="1440" dirty="0"/>
              <a:t>New Jersey’s rule created one of the strictest state-level PFAS standards in the US</a:t>
            </a:r>
          </a:p>
        </p:txBody>
      </p:sp>
      <p:pic>
        <p:nvPicPr>
          <p:cNvPr id="15" name="Picture 14">
            <a:extLst>
              <a:ext uri="{FF2B5EF4-FFF2-40B4-BE49-F238E27FC236}">
                <a16:creationId xmlns:a16="http://schemas.microsoft.com/office/drawing/2014/main" id="{675D99A8-DFC2-4DFC-AE5A-864B9B5D1A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597" y="2500070"/>
            <a:ext cx="1554480" cy="1554480"/>
          </a:xfrm>
          <a:prstGeom prst="rect">
            <a:avLst/>
          </a:prstGeom>
        </p:spPr>
      </p:pic>
      <p:sp>
        <p:nvSpPr>
          <p:cNvPr id="16" name="Rectangle 15">
            <a:extLst>
              <a:ext uri="{FF2B5EF4-FFF2-40B4-BE49-F238E27FC236}">
                <a16:creationId xmlns:a16="http://schemas.microsoft.com/office/drawing/2014/main" id="{D6829554-18F0-46DA-B26D-EFF336D68260}"/>
              </a:ext>
            </a:extLst>
          </p:cNvPr>
          <p:cNvSpPr/>
          <p:nvPr/>
        </p:nvSpPr>
        <p:spPr>
          <a:xfrm>
            <a:off x="3289604" y="2716487"/>
            <a:ext cx="5905535" cy="1089529"/>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spcAft>
                <a:spcPts val="360"/>
              </a:spcAft>
            </a:pPr>
            <a:r>
              <a:rPr lang="en-US" sz="1440" i="1" dirty="0"/>
              <a:t>“With the adoption of these standards, New Jersey continues to lead the nation in protecting public health and the environment…</a:t>
            </a:r>
            <a:r>
              <a:rPr lang="en-US" sz="1440" b="1" i="1" dirty="0"/>
              <a:t>” </a:t>
            </a:r>
          </a:p>
          <a:p>
            <a:pPr algn="ctr">
              <a:spcAft>
                <a:spcPts val="360"/>
              </a:spcAft>
            </a:pPr>
            <a:endParaRPr lang="en-US" sz="1440" b="1" i="1" dirty="0"/>
          </a:p>
          <a:p>
            <a:pPr algn="ctr">
              <a:spcAft>
                <a:spcPts val="360"/>
              </a:spcAft>
            </a:pPr>
            <a:r>
              <a:rPr lang="en-US" sz="1440" b="1" i="1" dirty="0">
                <a:solidFill>
                  <a:schemeClr val="accent1">
                    <a:lumMod val="75000"/>
                  </a:schemeClr>
                </a:solidFill>
              </a:rPr>
              <a:t>– Commissioner Catherine R. McCabe</a:t>
            </a:r>
          </a:p>
        </p:txBody>
      </p:sp>
    </p:spTree>
    <p:extLst>
      <p:ext uri="{BB962C8B-B14F-4D97-AF65-F5344CB8AC3E}">
        <p14:creationId xmlns:p14="http://schemas.microsoft.com/office/powerpoint/2010/main" val="488263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A7BD-7346-238C-E8E8-E611EDDDB892}"/>
              </a:ext>
            </a:extLst>
          </p:cNvPr>
          <p:cNvSpPr>
            <a:spLocks noGrp="1"/>
          </p:cNvSpPr>
          <p:nvPr>
            <p:ph type="title"/>
          </p:nvPr>
        </p:nvSpPr>
        <p:spPr>
          <a:xfrm>
            <a:off x="0" y="820133"/>
            <a:ext cx="8825501" cy="723622"/>
          </a:xfrm>
        </p:spPr>
        <p:txBody>
          <a:bodyPr/>
          <a:lstStyle/>
          <a:p>
            <a:r>
              <a:rPr lang="en-US" dirty="0"/>
              <a:t>12 states prohibited distribution of food packaging with PFAS</a:t>
            </a:r>
          </a:p>
        </p:txBody>
      </p:sp>
      <p:sp>
        <p:nvSpPr>
          <p:cNvPr id="5" name="TextBox 4">
            <a:extLst>
              <a:ext uri="{FF2B5EF4-FFF2-40B4-BE49-F238E27FC236}">
                <a16:creationId xmlns:a16="http://schemas.microsoft.com/office/drawing/2014/main" id="{E97A080E-9F59-A515-4456-32D4CFA91975}"/>
              </a:ext>
            </a:extLst>
          </p:cNvPr>
          <p:cNvSpPr txBox="1"/>
          <p:nvPr/>
        </p:nvSpPr>
        <p:spPr>
          <a:xfrm>
            <a:off x="1551390" y="6910423"/>
            <a:ext cx="4411260" cy="307777"/>
          </a:xfrm>
          <a:prstGeom prst="rect">
            <a:avLst/>
          </a:prstGeom>
          <a:noFill/>
        </p:spPr>
        <p:txBody>
          <a:bodyPr wrap="square" rtlCol="0">
            <a:spAutoFit/>
          </a:bodyPr>
          <a:lstStyle/>
          <a:p>
            <a:pPr lvl="0">
              <a:defRPr/>
            </a:pPr>
            <a:r>
              <a:rPr kumimoji="0" lang="en-US" sz="1400" b="0" i="0" u="none" strike="noStrike" kern="1200" cap="none" spc="200" normalizeH="0" baseline="0" noProof="0" dirty="0">
                <a:ln>
                  <a:noFill/>
                </a:ln>
                <a:solidFill>
                  <a:schemeClr val="bg2">
                    <a:lumMod val="50000"/>
                  </a:schemeClr>
                </a:solidFill>
                <a:effectLst/>
                <a:uLnTx/>
                <a:uFillTx/>
                <a:ea typeface="+mn-ea"/>
                <a:cs typeface="+mn-cs"/>
              </a:rPr>
              <a:t>SOURCE</a:t>
            </a:r>
            <a:r>
              <a:rPr kumimoji="0" lang="en-US" sz="1400" b="0" i="0" u="none" strike="noStrike" kern="1200" cap="none" spc="200" normalizeH="0" baseline="0" noProof="0" dirty="0">
                <a:ln>
                  <a:noFill/>
                </a:ln>
                <a:solidFill>
                  <a:srgbClr val="00A8E1"/>
                </a:solidFill>
                <a:effectLst/>
                <a:uLnTx/>
                <a:uFillTx/>
                <a:ea typeface="+mn-ea"/>
                <a:cs typeface="+mn-cs"/>
              </a:rPr>
              <a:t> </a:t>
            </a:r>
            <a:r>
              <a:rPr lang="en-US" sz="1400" dirty="0">
                <a:solidFill>
                  <a:schemeClr val="bg2">
                    <a:lumMod val="75000"/>
                  </a:schemeClr>
                </a:solidFill>
              </a:rPr>
              <a:t>Packaging Digest.</a:t>
            </a:r>
            <a:endParaRPr kumimoji="0" lang="en-US" sz="1400" b="0" i="0" u="none" strike="noStrike" kern="1200" cap="none" spc="0" normalizeH="0" baseline="0" noProof="0" dirty="0">
              <a:ln>
                <a:noFill/>
              </a:ln>
              <a:solidFill>
                <a:schemeClr val="bg2">
                  <a:lumMod val="75000"/>
                </a:schemeClr>
              </a:solidFill>
              <a:effectLst/>
              <a:uLnTx/>
              <a:uFillTx/>
              <a:ea typeface="+mn-ea"/>
              <a:cs typeface="+mn-cs"/>
            </a:endParaRPr>
          </a:p>
        </p:txBody>
      </p:sp>
      <p:sp>
        <p:nvSpPr>
          <p:cNvPr id="8" name="Rounded Rectangle 5">
            <a:extLst>
              <a:ext uri="{FF2B5EF4-FFF2-40B4-BE49-F238E27FC236}">
                <a16:creationId xmlns:a16="http://schemas.microsoft.com/office/drawing/2014/main" id="{372075BB-078F-3C5D-1012-D1A412F8448C}"/>
              </a:ext>
            </a:extLst>
          </p:cNvPr>
          <p:cNvSpPr/>
          <p:nvPr/>
        </p:nvSpPr>
        <p:spPr>
          <a:xfrm>
            <a:off x="1941625" y="2442397"/>
            <a:ext cx="7213598" cy="4045475"/>
          </a:xfrm>
          <a:prstGeom prst="roundRect">
            <a:avLst>
              <a:gd name="adj" fmla="val 6253"/>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grpSp>
        <p:nvGrpSpPr>
          <p:cNvPr id="17" name="Group 16">
            <a:extLst>
              <a:ext uri="{FF2B5EF4-FFF2-40B4-BE49-F238E27FC236}">
                <a16:creationId xmlns:a16="http://schemas.microsoft.com/office/drawing/2014/main" id="{7A1B5DA7-1172-8B22-7162-06BCD687F9DD}"/>
              </a:ext>
            </a:extLst>
          </p:cNvPr>
          <p:cNvGrpSpPr>
            <a:grpSpLocks noChangeAspect="1"/>
          </p:cNvGrpSpPr>
          <p:nvPr/>
        </p:nvGrpSpPr>
        <p:grpSpPr>
          <a:xfrm>
            <a:off x="2675086" y="2687811"/>
            <a:ext cx="5825594" cy="3470683"/>
            <a:chOff x="652965" y="1559669"/>
            <a:chExt cx="7759248" cy="4640949"/>
          </a:xfrm>
        </p:grpSpPr>
        <p:sp>
          <p:nvSpPr>
            <p:cNvPr id="25" name="TextBox 143">
              <a:extLst>
                <a:ext uri="{FF2B5EF4-FFF2-40B4-BE49-F238E27FC236}">
                  <a16:creationId xmlns:a16="http://schemas.microsoft.com/office/drawing/2014/main" id="{26EFD1C4-4D38-F803-0764-F8116AC54DE0}"/>
                </a:ext>
              </a:extLst>
            </p:cNvPr>
            <p:cNvSpPr txBox="1">
              <a:spLocks noChangeArrowheads="1"/>
            </p:cNvSpPr>
            <p:nvPr/>
          </p:nvSpPr>
          <p:spPr bwMode="auto">
            <a:xfrm>
              <a:off x="7893425" y="2576269"/>
              <a:ext cx="356741" cy="23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ＭＳ Ｐゴシック" charset="-128"/>
                  <a:cs typeface="Verdana"/>
                </a:rPr>
                <a:t>NH</a:t>
              </a:r>
            </a:p>
          </p:txBody>
        </p:sp>
        <p:sp>
          <p:nvSpPr>
            <p:cNvPr id="26" name="Freeform 26">
              <a:extLst>
                <a:ext uri="{FF2B5EF4-FFF2-40B4-BE49-F238E27FC236}">
                  <a16:creationId xmlns:a16="http://schemas.microsoft.com/office/drawing/2014/main" id="{AD404416-913C-7826-AD6E-2BF26D6CAE06}"/>
                </a:ext>
              </a:extLst>
            </p:cNvPr>
            <p:cNvSpPr>
              <a:spLocks/>
            </p:cNvSpPr>
            <p:nvPr/>
          </p:nvSpPr>
          <p:spPr bwMode="auto">
            <a:xfrm>
              <a:off x="836498" y="4861522"/>
              <a:ext cx="1147081" cy="921932"/>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chemeClr val="bg1">
                <a:lumMod val="85000"/>
              </a:schemeClr>
            </a:solidFill>
            <a:ln w="28575">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27" name="Freeform 1114">
              <a:extLst>
                <a:ext uri="{FF2B5EF4-FFF2-40B4-BE49-F238E27FC236}">
                  <a16:creationId xmlns:a16="http://schemas.microsoft.com/office/drawing/2014/main" id="{889B8407-F02B-743E-1F7D-F923D3D8316F}"/>
                </a:ext>
              </a:extLst>
            </p:cNvPr>
            <p:cNvSpPr>
              <a:spLocks/>
            </p:cNvSpPr>
            <p:nvPr/>
          </p:nvSpPr>
          <p:spPr bwMode="auto">
            <a:xfrm>
              <a:off x="1022116" y="1559669"/>
              <a:ext cx="969805" cy="700835"/>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28" name="Freeform 1116">
              <a:extLst>
                <a:ext uri="{FF2B5EF4-FFF2-40B4-BE49-F238E27FC236}">
                  <a16:creationId xmlns:a16="http://schemas.microsoft.com/office/drawing/2014/main" id="{A45D6197-2725-9725-1FF0-71882857173B}"/>
                </a:ext>
              </a:extLst>
            </p:cNvPr>
            <p:cNvSpPr>
              <a:spLocks/>
            </p:cNvSpPr>
            <p:nvPr/>
          </p:nvSpPr>
          <p:spPr bwMode="auto">
            <a:xfrm>
              <a:off x="1918924" y="3044773"/>
              <a:ext cx="823813" cy="1024138"/>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29" name="Freeform 1117">
              <a:extLst>
                <a:ext uri="{FF2B5EF4-FFF2-40B4-BE49-F238E27FC236}">
                  <a16:creationId xmlns:a16="http://schemas.microsoft.com/office/drawing/2014/main" id="{7E84F26F-09D1-F51E-06E2-0B809E6CB5F1}"/>
                </a:ext>
              </a:extLst>
            </p:cNvPr>
            <p:cNvSpPr>
              <a:spLocks/>
            </p:cNvSpPr>
            <p:nvPr/>
          </p:nvSpPr>
          <p:spPr bwMode="auto">
            <a:xfrm>
              <a:off x="761416" y="1987263"/>
              <a:ext cx="1161679" cy="971992"/>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0" name="Freeform 1118">
              <a:extLst>
                <a:ext uri="{FF2B5EF4-FFF2-40B4-BE49-F238E27FC236}">
                  <a16:creationId xmlns:a16="http://schemas.microsoft.com/office/drawing/2014/main" id="{6E3303C0-C455-54C6-67CE-E4AB31CFB0F3}"/>
                </a:ext>
              </a:extLst>
            </p:cNvPr>
            <p:cNvSpPr>
              <a:spLocks/>
            </p:cNvSpPr>
            <p:nvPr/>
          </p:nvSpPr>
          <p:spPr bwMode="auto">
            <a:xfrm>
              <a:off x="652965" y="2717300"/>
              <a:ext cx="1155423" cy="1948156"/>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1" name="Freeform 1119">
              <a:extLst>
                <a:ext uri="{FF2B5EF4-FFF2-40B4-BE49-F238E27FC236}">
                  <a16:creationId xmlns:a16="http://schemas.microsoft.com/office/drawing/2014/main" id="{62125829-BF02-3FA9-4D0A-3A4BD5861244}"/>
                </a:ext>
              </a:extLst>
            </p:cNvPr>
            <p:cNvSpPr>
              <a:spLocks/>
            </p:cNvSpPr>
            <p:nvPr/>
          </p:nvSpPr>
          <p:spPr bwMode="auto">
            <a:xfrm>
              <a:off x="1168108" y="2869564"/>
              <a:ext cx="934349" cy="1414186"/>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2" name="Freeform 1120">
              <a:extLst>
                <a:ext uri="{FF2B5EF4-FFF2-40B4-BE49-F238E27FC236}">
                  <a16:creationId xmlns:a16="http://schemas.microsoft.com/office/drawing/2014/main" id="{37BEB29A-BE97-ACCB-B0FC-E43773AF1A8F}"/>
                </a:ext>
              </a:extLst>
            </p:cNvPr>
            <p:cNvSpPr>
              <a:spLocks/>
            </p:cNvSpPr>
            <p:nvPr/>
          </p:nvSpPr>
          <p:spPr bwMode="auto">
            <a:xfrm>
              <a:off x="1699937" y="1730706"/>
              <a:ext cx="871781" cy="1387071"/>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33" name="Freeform 1121">
              <a:extLst>
                <a:ext uri="{FF2B5EF4-FFF2-40B4-BE49-F238E27FC236}">
                  <a16:creationId xmlns:a16="http://schemas.microsoft.com/office/drawing/2014/main" id="{E09DEFC6-D6AA-E989-3AAB-EDCEFE54CBCC}"/>
                </a:ext>
              </a:extLst>
            </p:cNvPr>
            <p:cNvSpPr>
              <a:spLocks/>
            </p:cNvSpPr>
            <p:nvPr/>
          </p:nvSpPr>
          <p:spPr bwMode="auto">
            <a:xfrm>
              <a:off x="2067003" y="1757823"/>
              <a:ext cx="1495376" cy="936533"/>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34" name="Freeform 1122">
              <a:extLst>
                <a:ext uri="{FF2B5EF4-FFF2-40B4-BE49-F238E27FC236}">
                  <a16:creationId xmlns:a16="http://schemas.microsoft.com/office/drawing/2014/main" id="{31620A66-866C-975B-7004-A53445428099}"/>
                </a:ext>
              </a:extLst>
            </p:cNvPr>
            <p:cNvSpPr>
              <a:spLocks/>
            </p:cNvSpPr>
            <p:nvPr/>
          </p:nvSpPr>
          <p:spPr bwMode="auto">
            <a:xfrm>
              <a:off x="1645711" y="3945846"/>
              <a:ext cx="992746" cy="1134686"/>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5" name="Freeform 1123">
              <a:extLst>
                <a:ext uri="{FF2B5EF4-FFF2-40B4-BE49-F238E27FC236}">
                  <a16:creationId xmlns:a16="http://schemas.microsoft.com/office/drawing/2014/main" id="{321920DD-F796-D0F1-5BF1-CE8B6F6FB59D}"/>
                </a:ext>
              </a:extLst>
            </p:cNvPr>
            <p:cNvSpPr>
              <a:spLocks/>
            </p:cNvSpPr>
            <p:nvPr/>
          </p:nvSpPr>
          <p:spPr bwMode="auto">
            <a:xfrm>
              <a:off x="2467438" y="2581721"/>
              <a:ext cx="1028201" cy="836415"/>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36" name="Freeform 1124">
              <a:extLst>
                <a:ext uri="{FF2B5EF4-FFF2-40B4-BE49-F238E27FC236}">
                  <a16:creationId xmlns:a16="http://schemas.microsoft.com/office/drawing/2014/main" id="{04320DD7-5218-EAEA-333D-3A7252B3AB6A}"/>
                </a:ext>
              </a:extLst>
            </p:cNvPr>
            <p:cNvSpPr>
              <a:spLocks/>
            </p:cNvSpPr>
            <p:nvPr/>
          </p:nvSpPr>
          <p:spPr bwMode="auto">
            <a:xfrm>
              <a:off x="2638458" y="3340959"/>
              <a:ext cx="1063657" cy="830156"/>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7" name="Freeform 1125">
              <a:extLst>
                <a:ext uri="{FF2B5EF4-FFF2-40B4-BE49-F238E27FC236}">
                  <a16:creationId xmlns:a16="http://schemas.microsoft.com/office/drawing/2014/main" id="{6A9DBA91-DAE2-8602-1618-6BEE5B443B1A}"/>
                </a:ext>
              </a:extLst>
            </p:cNvPr>
            <p:cNvSpPr>
              <a:spLocks/>
            </p:cNvSpPr>
            <p:nvPr/>
          </p:nvSpPr>
          <p:spPr bwMode="auto">
            <a:xfrm>
              <a:off x="2484123" y="4064738"/>
              <a:ext cx="1028201" cy="1032480"/>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8" name="Freeform 1126">
              <a:extLst>
                <a:ext uri="{FF2B5EF4-FFF2-40B4-BE49-F238E27FC236}">
                  <a16:creationId xmlns:a16="http://schemas.microsoft.com/office/drawing/2014/main" id="{5C011DD1-0E2B-12F9-D845-E9274775317E}"/>
                </a:ext>
              </a:extLst>
            </p:cNvPr>
            <p:cNvSpPr>
              <a:spLocks/>
            </p:cNvSpPr>
            <p:nvPr/>
          </p:nvSpPr>
          <p:spPr bwMode="auto">
            <a:xfrm>
              <a:off x="2876216" y="4252462"/>
              <a:ext cx="2033461" cy="1948156"/>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39" name="Freeform 1127">
              <a:extLst>
                <a:ext uri="{FF2B5EF4-FFF2-40B4-BE49-F238E27FC236}">
                  <a16:creationId xmlns:a16="http://schemas.microsoft.com/office/drawing/2014/main" id="{F62C0BA9-FE0F-270C-3DD3-3038CED447A4}"/>
                </a:ext>
              </a:extLst>
            </p:cNvPr>
            <p:cNvSpPr>
              <a:spLocks/>
            </p:cNvSpPr>
            <p:nvPr/>
          </p:nvSpPr>
          <p:spPr bwMode="auto">
            <a:xfrm>
              <a:off x="3506068" y="1976833"/>
              <a:ext cx="963548" cy="592373"/>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40" name="Freeform 1128">
              <a:extLst>
                <a:ext uri="{FF2B5EF4-FFF2-40B4-BE49-F238E27FC236}">
                  <a16:creationId xmlns:a16="http://schemas.microsoft.com/office/drawing/2014/main" id="{0D108F8F-2722-D1B1-3DEF-B40DC4F56DBA}"/>
                </a:ext>
              </a:extLst>
            </p:cNvPr>
            <p:cNvSpPr>
              <a:spLocks/>
            </p:cNvSpPr>
            <p:nvPr/>
          </p:nvSpPr>
          <p:spPr bwMode="auto">
            <a:xfrm>
              <a:off x="3456013" y="2521233"/>
              <a:ext cx="1028201" cy="677891"/>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1" name="Freeform 1129">
              <a:extLst>
                <a:ext uri="{FF2B5EF4-FFF2-40B4-BE49-F238E27FC236}">
                  <a16:creationId xmlns:a16="http://schemas.microsoft.com/office/drawing/2014/main" id="{11C55A9B-0A80-D66C-8B85-0AC040630C0C}"/>
                </a:ext>
              </a:extLst>
            </p:cNvPr>
            <p:cNvSpPr>
              <a:spLocks/>
            </p:cNvSpPr>
            <p:nvPr/>
          </p:nvSpPr>
          <p:spPr bwMode="auto">
            <a:xfrm>
              <a:off x="3426815" y="3053116"/>
              <a:ext cx="1201306" cy="598631"/>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2" name="Freeform 1130">
              <a:extLst>
                <a:ext uri="{FF2B5EF4-FFF2-40B4-BE49-F238E27FC236}">
                  <a16:creationId xmlns:a16="http://schemas.microsoft.com/office/drawing/2014/main" id="{813AB325-CBC0-70B1-4890-89FA3B5E080F}"/>
                </a:ext>
              </a:extLst>
            </p:cNvPr>
            <p:cNvSpPr>
              <a:spLocks/>
            </p:cNvSpPr>
            <p:nvPr/>
          </p:nvSpPr>
          <p:spPr bwMode="auto">
            <a:xfrm>
              <a:off x="3656231" y="3624631"/>
              <a:ext cx="1080342" cy="573601"/>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3" name="Freeform 1131">
              <a:extLst>
                <a:ext uri="{FF2B5EF4-FFF2-40B4-BE49-F238E27FC236}">
                  <a16:creationId xmlns:a16="http://schemas.microsoft.com/office/drawing/2014/main" id="{71F149B8-7BCB-1076-C9B9-17694822F3F2}"/>
                </a:ext>
              </a:extLst>
            </p:cNvPr>
            <p:cNvSpPr>
              <a:spLocks/>
            </p:cNvSpPr>
            <p:nvPr/>
          </p:nvSpPr>
          <p:spPr bwMode="auto">
            <a:xfrm>
              <a:off x="3501897" y="4162771"/>
              <a:ext cx="1259703" cy="644519"/>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44" name="Freeform 1132">
              <a:extLst>
                <a:ext uri="{FF2B5EF4-FFF2-40B4-BE49-F238E27FC236}">
                  <a16:creationId xmlns:a16="http://schemas.microsoft.com/office/drawing/2014/main" id="{B9772916-78B8-8732-2850-0F143C43C1B3}"/>
                </a:ext>
              </a:extLst>
            </p:cNvPr>
            <p:cNvSpPr>
              <a:spLocks/>
            </p:cNvSpPr>
            <p:nvPr/>
          </p:nvSpPr>
          <p:spPr bwMode="auto">
            <a:xfrm>
              <a:off x="4394534" y="1972661"/>
              <a:ext cx="953119" cy="1049168"/>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E3DC"/>
                </a:solidFill>
                <a:effectLst/>
                <a:uLnTx/>
                <a:uFillTx/>
                <a:ea typeface="Tahoma" panose="020B0604030504040204" pitchFamily="34" charset="0"/>
                <a:cs typeface="Tahoma" panose="020B0604030504040204" pitchFamily="34" charset="0"/>
              </a:endParaRPr>
            </a:p>
          </p:txBody>
        </p:sp>
        <p:sp>
          <p:nvSpPr>
            <p:cNvPr id="45" name="Freeform 1133">
              <a:extLst>
                <a:ext uri="{FF2B5EF4-FFF2-40B4-BE49-F238E27FC236}">
                  <a16:creationId xmlns:a16="http://schemas.microsoft.com/office/drawing/2014/main" id="{7F66D279-961A-41D4-2E8E-39DF7BBD397D}"/>
                </a:ext>
              </a:extLst>
            </p:cNvPr>
            <p:cNvSpPr>
              <a:spLocks/>
            </p:cNvSpPr>
            <p:nvPr/>
          </p:nvSpPr>
          <p:spPr bwMode="auto">
            <a:xfrm>
              <a:off x="4465446" y="3005143"/>
              <a:ext cx="867610" cy="567343"/>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6" name="Freeform 1134">
              <a:extLst>
                <a:ext uri="{FF2B5EF4-FFF2-40B4-BE49-F238E27FC236}">
                  <a16:creationId xmlns:a16="http://schemas.microsoft.com/office/drawing/2014/main" id="{0C678BF2-D59E-1475-8ECB-9E0AA209A03F}"/>
                </a:ext>
              </a:extLst>
            </p:cNvPr>
            <p:cNvSpPr>
              <a:spLocks/>
            </p:cNvSpPr>
            <p:nvPr/>
          </p:nvSpPr>
          <p:spPr bwMode="auto">
            <a:xfrm>
              <a:off x="4573897" y="3526598"/>
              <a:ext cx="969804" cy="836413"/>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7" name="Freeform 1135">
              <a:extLst>
                <a:ext uri="{FF2B5EF4-FFF2-40B4-BE49-F238E27FC236}">
                  <a16:creationId xmlns:a16="http://schemas.microsoft.com/office/drawing/2014/main" id="{813F5E70-7750-DC67-66F2-B7B9214F6B07}"/>
                </a:ext>
              </a:extLst>
            </p:cNvPr>
            <p:cNvSpPr>
              <a:spLocks/>
            </p:cNvSpPr>
            <p:nvPr/>
          </p:nvSpPr>
          <p:spPr bwMode="auto">
            <a:xfrm>
              <a:off x="4736574" y="4273320"/>
              <a:ext cx="734132" cy="650776"/>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8" name="Freeform 1136">
              <a:extLst>
                <a:ext uri="{FF2B5EF4-FFF2-40B4-BE49-F238E27FC236}">
                  <a16:creationId xmlns:a16="http://schemas.microsoft.com/office/drawing/2014/main" id="{754F05FD-F691-DD7E-B085-52F1DB26C64F}"/>
                </a:ext>
              </a:extLst>
            </p:cNvPr>
            <p:cNvSpPr>
              <a:spLocks/>
            </p:cNvSpPr>
            <p:nvPr/>
          </p:nvSpPr>
          <p:spPr bwMode="auto">
            <a:xfrm>
              <a:off x="4832512" y="4917838"/>
              <a:ext cx="834241" cy="715437"/>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9" name="Freeform 1137">
              <a:extLst>
                <a:ext uri="{FF2B5EF4-FFF2-40B4-BE49-F238E27FC236}">
                  <a16:creationId xmlns:a16="http://schemas.microsoft.com/office/drawing/2014/main" id="{7804368C-6655-C875-D729-9AB2E221A47C}"/>
                </a:ext>
              </a:extLst>
            </p:cNvPr>
            <p:cNvSpPr>
              <a:spLocks/>
            </p:cNvSpPr>
            <p:nvPr/>
          </p:nvSpPr>
          <p:spPr bwMode="auto">
            <a:xfrm>
              <a:off x="5253803" y="2262591"/>
              <a:ext cx="830069" cy="417164"/>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0" name="Freeform 1138">
              <a:extLst>
                <a:ext uri="{FF2B5EF4-FFF2-40B4-BE49-F238E27FC236}">
                  <a16:creationId xmlns:a16="http://schemas.microsoft.com/office/drawing/2014/main" id="{3DBC8ADC-15B2-A48D-242F-ABA27E738DEA}"/>
                </a:ext>
              </a:extLst>
            </p:cNvPr>
            <p:cNvSpPr>
              <a:spLocks/>
            </p:cNvSpPr>
            <p:nvPr/>
          </p:nvSpPr>
          <p:spPr bwMode="auto">
            <a:xfrm>
              <a:off x="5787717" y="2521233"/>
              <a:ext cx="561026" cy="759239"/>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1" name="Freeform 1139">
              <a:extLst>
                <a:ext uri="{FF2B5EF4-FFF2-40B4-BE49-F238E27FC236}">
                  <a16:creationId xmlns:a16="http://schemas.microsoft.com/office/drawing/2014/main" id="{CE631EC7-8F16-2EA8-5409-7C2F1958EAF8}"/>
                </a:ext>
              </a:extLst>
            </p:cNvPr>
            <p:cNvSpPr>
              <a:spLocks/>
            </p:cNvSpPr>
            <p:nvPr/>
          </p:nvSpPr>
          <p:spPr bwMode="auto">
            <a:xfrm>
              <a:off x="4938877" y="2379397"/>
              <a:ext cx="775844" cy="800955"/>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2" name="Freeform 1140">
              <a:extLst>
                <a:ext uri="{FF2B5EF4-FFF2-40B4-BE49-F238E27FC236}">
                  <a16:creationId xmlns:a16="http://schemas.microsoft.com/office/drawing/2014/main" id="{C302B8DD-1242-4EC4-0787-B35D92FA7861}"/>
                </a:ext>
              </a:extLst>
            </p:cNvPr>
            <p:cNvSpPr>
              <a:spLocks/>
            </p:cNvSpPr>
            <p:nvPr/>
          </p:nvSpPr>
          <p:spPr bwMode="auto">
            <a:xfrm>
              <a:off x="5164122" y="3155322"/>
              <a:ext cx="575625" cy="1024137"/>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3" name="Freeform 1141">
              <a:extLst>
                <a:ext uri="{FF2B5EF4-FFF2-40B4-BE49-F238E27FC236}">
                  <a16:creationId xmlns:a16="http://schemas.microsoft.com/office/drawing/2014/main" id="{822B88CE-4369-C979-5D79-DCE4AAE2CFD4}"/>
                </a:ext>
              </a:extLst>
            </p:cNvPr>
            <p:cNvSpPr>
              <a:spLocks/>
            </p:cNvSpPr>
            <p:nvPr/>
          </p:nvSpPr>
          <p:spPr bwMode="auto">
            <a:xfrm>
              <a:off x="5670924" y="3245012"/>
              <a:ext cx="450490" cy="771753"/>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4" name="Freeform 1142">
              <a:extLst>
                <a:ext uri="{FF2B5EF4-FFF2-40B4-BE49-F238E27FC236}">
                  <a16:creationId xmlns:a16="http://schemas.microsoft.com/office/drawing/2014/main" id="{060D7DE2-76B6-06BC-496B-90D2EC6D533F}"/>
                </a:ext>
              </a:extLst>
            </p:cNvPr>
            <p:cNvSpPr>
              <a:spLocks/>
            </p:cNvSpPr>
            <p:nvPr/>
          </p:nvSpPr>
          <p:spPr bwMode="auto">
            <a:xfrm>
              <a:off x="5516589" y="3716407"/>
              <a:ext cx="1057399" cy="538142"/>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5" name="Freeform 1143">
              <a:extLst>
                <a:ext uri="{FF2B5EF4-FFF2-40B4-BE49-F238E27FC236}">
                  <a16:creationId xmlns:a16="http://schemas.microsoft.com/office/drawing/2014/main" id="{8ECA701B-51A9-76B7-F69B-C23633327C4E}"/>
                </a:ext>
              </a:extLst>
            </p:cNvPr>
            <p:cNvSpPr>
              <a:spLocks/>
            </p:cNvSpPr>
            <p:nvPr/>
          </p:nvSpPr>
          <p:spPr bwMode="auto">
            <a:xfrm>
              <a:off x="5387282" y="4127313"/>
              <a:ext cx="1243019" cy="417164"/>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6" name="Freeform 1144">
              <a:extLst>
                <a:ext uri="{FF2B5EF4-FFF2-40B4-BE49-F238E27FC236}">
                  <a16:creationId xmlns:a16="http://schemas.microsoft.com/office/drawing/2014/main" id="{EB24696B-910A-7968-4039-3E51BD6FE5FB}"/>
                </a:ext>
              </a:extLst>
            </p:cNvPr>
            <p:cNvSpPr>
              <a:spLocks/>
            </p:cNvSpPr>
            <p:nvPr/>
          </p:nvSpPr>
          <p:spPr bwMode="auto">
            <a:xfrm>
              <a:off x="5214176" y="4527790"/>
              <a:ext cx="521400" cy="884388"/>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57" name="Freeform 1145">
              <a:extLst>
                <a:ext uri="{FF2B5EF4-FFF2-40B4-BE49-F238E27FC236}">
                  <a16:creationId xmlns:a16="http://schemas.microsoft.com/office/drawing/2014/main" id="{F39096B7-C08A-71CF-00C0-0102FE20B187}"/>
                </a:ext>
              </a:extLst>
            </p:cNvPr>
            <p:cNvSpPr>
              <a:spLocks/>
            </p:cNvSpPr>
            <p:nvPr/>
          </p:nvSpPr>
          <p:spPr bwMode="auto">
            <a:xfrm>
              <a:off x="5700122" y="4492331"/>
              <a:ext cx="550599" cy="890646"/>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58" name="Freeform 1146">
              <a:extLst>
                <a:ext uri="{FF2B5EF4-FFF2-40B4-BE49-F238E27FC236}">
                  <a16:creationId xmlns:a16="http://schemas.microsoft.com/office/drawing/2014/main" id="{F062A234-31EE-40A8-26FA-8A4B7D5B94DE}"/>
                </a:ext>
              </a:extLst>
            </p:cNvPr>
            <p:cNvSpPr>
              <a:spLocks/>
            </p:cNvSpPr>
            <p:nvPr/>
          </p:nvSpPr>
          <p:spPr bwMode="auto">
            <a:xfrm>
              <a:off x="6081786" y="4450614"/>
              <a:ext cx="784186" cy="813470"/>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9" name="Freeform 1147">
              <a:extLst>
                <a:ext uri="{FF2B5EF4-FFF2-40B4-BE49-F238E27FC236}">
                  <a16:creationId xmlns:a16="http://schemas.microsoft.com/office/drawing/2014/main" id="{5C087B32-AD01-2F88-A497-F7870E57016C}"/>
                </a:ext>
              </a:extLst>
            </p:cNvPr>
            <p:cNvSpPr>
              <a:spLocks/>
            </p:cNvSpPr>
            <p:nvPr/>
          </p:nvSpPr>
          <p:spPr bwMode="auto">
            <a:xfrm>
              <a:off x="5850285" y="5174395"/>
              <a:ext cx="1320185" cy="990764"/>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0" name="Freeform 1151">
              <a:extLst>
                <a:ext uri="{FF2B5EF4-FFF2-40B4-BE49-F238E27FC236}">
                  <a16:creationId xmlns:a16="http://schemas.microsoft.com/office/drawing/2014/main" id="{D13F9408-152C-6807-E43F-D3D8D553E35F}"/>
                </a:ext>
              </a:extLst>
            </p:cNvPr>
            <p:cNvSpPr>
              <a:spLocks/>
            </p:cNvSpPr>
            <p:nvPr/>
          </p:nvSpPr>
          <p:spPr bwMode="auto">
            <a:xfrm>
              <a:off x="6063017" y="3134464"/>
              <a:ext cx="611081" cy="679977"/>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1" name="Freeform 1152">
              <a:extLst>
                <a:ext uri="{FF2B5EF4-FFF2-40B4-BE49-F238E27FC236}">
                  <a16:creationId xmlns:a16="http://schemas.microsoft.com/office/drawing/2014/main" id="{30B1A83E-A7F6-7B5B-C7E1-0713893A61D3}"/>
                </a:ext>
              </a:extLst>
            </p:cNvPr>
            <p:cNvSpPr>
              <a:spLocks/>
            </p:cNvSpPr>
            <p:nvPr/>
          </p:nvSpPr>
          <p:spPr bwMode="auto">
            <a:xfrm>
              <a:off x="6450939" y="3376419"/>
              <a:ext cx="650708" cy="638261"/>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2" name="Freeform 1153">
              <a:extLst>
                <a:ext uri="{FF2B5EF4-FFF2-40B4-BE49-F238E27FC236}">
                  <a16:creationId xmlns:a16="http://schemas.microsoft.com/office/drawing/2014/main" id="{33BB98FE-9F67-7807-62B2-B7948AA26A7A}"/>
                </a:ext>
              </a:extLst>
            </p:cNvPr>
            <p:cNvSpPr>
              <a:spLocks/>
            </p:cNvSpPr>
            <p:nvPr/>
          </p:nvSpPr>
          <p:spPr bwMode="auto">
            <a:xfrm>
              <a:off x="6843032" y="3422307"/>
              <a:ext cx="665306" cy="321216"/>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E3DC"/>
                </a:solidFill>
                <a:effectLst/>
                <a:uLnTx/>
                <a:uFillTx/>
                <a:ea typeface="Tahoma" panose="020B0604030504040204" pitchFamily="34" charset="0"/>
                <a:cs typeface="Tahoma" panose="020B0604030504040204" pitchFamily="34" charset="0"/>
              </a:endParaRPr>
            </a:p>
          </p:txBody>
        </p:sp>
        <p:sp>
          <p:nvSpPr>
            <p:cNvPr id="63" name="Freeform 1154">
              <a:extLst>
                <a:ext uri="{FF2B5EF4-FFF2-40B4-BE49-F238E27FC236}">
                  <a16:creationId xmlns:a16="http://schemas.microsoft.com/office/drawing/2014/main" id="{8E2FB0F5-4CAF-DB15-926F-4F196E3FB083}"/>
                </a:ext>
              </a:extLst>
            </p:cNvPr>
            <p:cNvSpPr>
              <a:spLocks/>
            </p:cNvSpPr>
            <p:nvPr/>
          </p:nvSpPr>
          <p:spPr bwMode="auto">
            <a:xfrm>
              <a:off x="6340401" y="3543285"/>
              <a:ext cx="1126225" cy="625746"/>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4" name="Freeform 1156">
              <a:extLst>
                <a:ext uri="{FF2B5EF4-FFF2-40B4-BE49-F238E27FC236}">
                  <a16:creationId xmlns:a16="http://schemas.microsoft.com/office/drawing/2014/main" id="{F477AF3C-B23A-81E6-2356-316EA3BCADC5}"/>
                </a:ext>
              </a:extLst>
            </p:cNvPr>
            <p:cNvSpPr>
              <a:spLocks/>
            </p:cNvSpPr>
            <p:nvPr/>
          </p:nvSpPr>
          <p:spPr bwMode="auto">
            <a:xfrm>
              <a:off x="6277833" y="3995906"/>
              <a:ext cx="1240934" cy="554828"/>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5" name="Freeform 1157">
              <a:extLst>
                <a:ext uri="{FF2B5EF4-FFF2-40B4-BE49-F238E27FC236}">
                  <a16:creationId xmlns:a16="http://schemas.microsoft.com/office/drawing/2014/main" id="{B55BB99D-F19F-E6C7-16C1-7A878F4BBD8A}"/>
                </a:ext>
              </a:extLst>
            </p:cNvPr>
            <p:cNvSpPr>
              <a:spLocks/>
            </p:cNvSpPr>
            <p:nvPr/>
          </p:nvSpPr>
          <p:spPr bwMode="auto">
            <a:xfrm>
              <a:off x="6423825" y="4379696"/>
              <a:ext cx="740389" cy="554828"/>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66" name="Freeform 1159">
              <a:extLst>
                <a:ext uri="{FF2B5EF4-FFF2-40B4-BE49-F238E27FC236}">
                  <a16:creationId xmlns:a16="http://schemas.microsoft.com/office/drawing/2014/main" id="{0C9967B1-DDF4-65B9-95E7-9EB256E68A0E}"/>
                </a:ext>
              </a:extLst>
            </p:cNvPr>
            <p:cNvSpPr>
              <a:spLocks/>
            </p:cNvSpPr>
            <p:nvPr/>
          </p:nvSpPr>
          <p:spPr bwMode="auto">
            <a:xfrm>
              <a:off x="6636556" y="3005143"/>
              <a:ext cx="844669" cy="538142"/>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7" name="Freeform 1160">
              <a:extLst>
                <a:ext uri="{FF2B5EF4-FFF2-40B4-BE49-F238E27FC236}">
                  <a16:creationId xmlns:a16="http://schemas.microsoft.com/office/drawing/2014/main" id="{100E8053-F077-A25B-20FA-07747F27505E}"/>
                </a:ext>
              </a:extLst>
            </p:cNvPr>
            <p:cNvSpPr>
              <a:spLocks/>
            </p:cNvSpPr>
            <p:nvPr/>
          </p:nvSpPr>
          <p:spPr bwMode="auto">
            <a:xfrm>
              <a:off x="7393630" y="3094833"/>
              <a:ext cx="183533" cy="442194"/>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8" name="Freeform 1161">
              <a:extLst>
                <a:ext uri="{FF2B5EF4-FFF2-40B4-BE49-F238E27FC236}">
                  <a16:creationId xmlns:a16="http://schemas.microsoft.com/office/drawing/2014/main" id="{EB746906-3699-8EAD-3DFD-6B8E7E54140D}"/>
                </a:ext>
              </a:extLst>
            </p:cNvPr>
            <p:cNvSpPr>
              <a:spLocks/>
            </p:cNvSpPr>
            <p:nvPr/>
          </p:nvSpPr>
          <p:spPr bwMode="auto">
            <a:xfrm>
              <a:off x="6728323" y="2408598"/>
              <a:ext cx="865525" cy="767582"/>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9" name="Freeform 1163">
              <a:extLst>
                <a:ext uri="{FF2B5EF4-FFF2-40B4-BE49-F238E27FC236}">
                  <a16:creationId xmlns:a16="http://schemas.microsoft.com/office/drawing/2014/main" id="{96788107-F9AA-F7BC-C874-68C8CC29FEB1}"/>
                </a:ext>
              </a:extLst>
            </p:cNvPr>
            <p:cNvSpPr>
              <a:spLocks/>
            </p:cNvSpPr>
            <p:nvPr/>
          </p:nvSpPr>
          <p:spPr bwMode="auto">
            <a:xfrm>
              <a:off x="7556307" y="3059374"/>
              <a:ext cx="266957" cy="162694"/>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0" name="Freeform 1164">
              <a:extLst>
                <a:ext uri="{FF2B5EF4-FFF2-40B4-BE49-F238E27FC236}">
                  <a16:creationId xmlns:a16="http://schemas.microsoft.com/office/drawing/2014/main" id="{E0B16B14-2E77-3424-1631-FA1ECEE8CDA7}"/>
                </a:ext>
              </a:extLst>
            </p:cNvPr>
            <p:cNvSpPr>
              <a:spLocks/>
            </p:cNvSpPr>
            <p:nvPr/>
          </p:nvSpPr>
          <p:spPr bwMode="auto">
            <a:xfrm>
              <a:off x="7570906" y="2894594"/>
              <a:ext cx="248187" cy="233612"/>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1" name="Freeform 1165">
              <a:extLst>
                <a:ext uri="{FF2B5EF4-FFF2-40B4-BE49-F238E27FC236}">
                  <a16:creationId xmlns:a16="http://schemas.microsoft.com/office/drawing/2014/main" id="{50E7EB23-7AA4-5144-9B81-B96589FC2FFB}"/>
                </a:ext>
              </a:extLst>
            </p:cNvPr>
            <p:cNvSpPr>
              <a:spLocks/>
            </p:cNvSpPr>
            <p:nvPr/>
          </p:nvSpPr>
          <p:spPr bwMode="auto">
            <a:xfrm>
              <a:off x="7796151" y="2877907"/>
              <a:ext cx="114709" cy="135579"/>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2" name="Freeform 1166">
              <a:extLst>
                <a:ext uri="{FF2B5EF4-FFF2-40B4-BE49-F238E27FC236}">
                  <a16:creationId xmlns:a16="http://schemas.microsoft.com/office/drawing/2014/main" id="{25F823FF-04A3-C1B8-2FEE-579E65C13E39}"/>
                </a:ext>
              </a:extLst>
            </p:cNvPr>
            <p:cNvSpPr>
              <a:spLocks/>
            </p:cNvSpPr>
            <p:nvPr/>
          </p:nvSpPr>
          <p:spPr bwMode="auto">
            <a:xfrm>
              <a:off x="7577163" y="2717300"/>
              <a:ext cx="490116" cy="241955"/>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3" name="Freeform 1169">
              <a:extLst>
                <a:ext uri="{FF2B5EF4-FFF2-40B4-BE49-F238E27FC236}">
                  <a16:creationId xmlns:a16="http://schemas.microsoft.com/office/drawing/2014/main" id="{3A56C845-BD72-7E6F-6C59-6C6A4E0D7964}"/>
                </a:ext>
              </a:extLst>
            </p:cNvPr>
            <p:cNvSpPr>
              <a:spLocks/>
            </p:cNvSpPr>
            <p:nvPr/>
          </p:nvSpPr>
          <p:spPr bwMode="auto">
            <a:xfrm>
              <a:off x="7456198" y="2354367"/>
              <a:ext cx="237759" cy="45888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4" name="Freeform 1170">
              <a:extLst>
                <a:ext uri="{FF2B5EF4-FFF2-40B4-BE49-F238E27FC236}">
                  <a16:creationId xmlns:a16="http://schemas.microsoft.com/office/drawing/2014/main" id="{ADDB1F83-E912-EE05-44AF-90303EC8004B}"/>
                </a:ext>
              </a:extLst>
            </p:cNvPr>
            <p:cNvSpPr>
              <a:spLocks/>
            </p:cNvSpPr>
            <p:nvPr/>
          </p:nvSpPr>
          <p:spPr bwMode="auto">
            <a:xfrm>
              <a:off x="7664759" y="2289706"/>
              <a:ext cx="218988" cy="498512"/>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chemeClr val="bg1">
                <a:lumMod val="8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5" name="Freeform 1171">
              <a:extLst>
                <a:ext uri="{FF2B5EF4-FFF2-40B4-BE49-F238E27FC236}">
                  <a16:creationId xmlns:a16="http://schemas.microsoft.com/office/drawing/2014/main" id="{E6D165A1-60D1-D75C-E954-263A1A427F44}"/>
                </a:ext>
              </a:extLst>
            </p:cNvPr>
            <p:cNvSpPr>
              <a:spLocks/>
            </p:cNvSpPr>
            <p:nvPr/>
          </p:nvSpPr>
          <p:spPr bwMode="auto">
            <a:xfrm>
              <a:off x="7733583" y="1841255"/>
              <a:ext cx="538085" cy="825985"/>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6" name="Freeform 58">
              <a:extLst>
                <a:ext uri="{FF2B5EF4-FFF2-40B4-BE49-F238E27FC236}">
                  <a16:creationId xmlns:a16="http://schemas.microsoft.com/office/drawing/2014/main" id="{AD02598D-4E73-5632-35AB-12F68AA4B190}"/>
                </a:ext>
              </a:extLst>
            </p:cNvPr>
            <p:cNvSpPr>
              <a:spLocks/>
            </p:cNvSpPr>
            <p:nvPr/>
          </p:nvSpPr>
          <p:spPr bwMode="auto">
            <a:xfrm>
              <a:off x="7349832" y="3393105"/>
              <a:ext cx="150163" cy="252384"/>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chemeClr val="bg1">
                <a:lumMod val="85000"/>
              </a:schemeClr>
            </a:solidFill>
            <a:ln w="4763">
              <a:solidFill>
                <a:srgbClr val="FFFFFF"/>
              </a:solidFill>
              <a:prstDash val="solid"/>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77" name="Freeform 8">
              <a:extLst>
                <a:ext uri="{FF2B5EF4-FFF2-40B4-BE49-F238E27FC236}">
                  <a16:creationId xmlns:a16="http://schemas.microsoft.com/office/drawing/2014/main" id="{86DBED4B-CD80-F53F-BB7C-9579C57C45E4}"/>
                </a:ext>
              </a:extLst>
            </p:cNvPr>
            <p:cNvSpPr>
              <a:spLocks/>
            </p:cNvSpPr>
            <p:nvPr/>
          </p:nvSpPr>
          <p:spPr bwMode="auto">
            <a:xfrm>
              <a:off x="2127485" y="5330830"/>
              <a:ext cx="62568" cy="89691"/>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8" name="Freeform 9">
              <a:extLst>
                <a:ext uri="{FF2B5EF4-FFF2-40B4-BE49-F238E27FC236}">
                  <a16:creationId xmlns:a16="http://schemas.microsoft.com/office/drawing/2014/main" id="{A9E0D6DF-9E99-89FB-001B-FB65BDA366FC}"/>
                </a:ext>
              </a:extLst>
            </p:cNvPr>
            <p:cNvSpPr>
              <a:spLocks/>
            </p:cNvSpPr>
            <p:nvPr/>
          </p:nvSpPr>
          <p:spPr bwMode="auto">
            <a:xfrm>
              <a:off x="2217166" y="5251569"/>
              <a:ext cx="116794" cy="114721"/>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9" name="Freeform 10">
              <a:extLst>
                <a:ext uri="{FF2B5EF4-FFF2-40B4-BE49-F238E27FC236}">
                  <a16:creationId xmlns:a16="http://schemas.microsoft.com/office/drawing/2014/main" id="{83A3D2A4-1BED-1FA8-A1F3-726BAE3BFC8A}"/>
                </a:ext>
              </a:extLst>
            </p:cNvPr>
            <p:cNvSpPr>
              <a:spLocks/>
            </p:cNvSpPr>
            <p:nvPr/>
          </p:nvSpPr>
          <p:spPr bwMode="auto">
            <a:xfrm>
              <a:off x="2325617" y="5330830"/>
              <a:ext cx="173104" cy="129321"/>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0" name="Freeform 11">
              <a:extLst>
                <a:ext uri="{FF2B5EF4-FFF2-40B4-BE49-F238E27FC236}">
                  <a16:creationId xmlns:a16="http://schemas.microsoft.com/office/drawing/2014/main" id="{90C5490F-1663-1946-1E2B-915D3E4D610F}"/>
                </a:ext>
              </a:extLst>
            </p:cNvPr>
            <p:cNvSpPr>
              <a:spLocks/>
            </p:cNvSpPr>
            <p:nvPr/>
          </p:nvSpPr>
          <p:spPr bwMode="auto">
            <a:xfrm>
              <a:off x="2504979" y="5428865"/>
              <a:ext cx="137650" cy="68831"/>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1" name="Freeform 12">
              <a:extLst>
                <a:ext uri="{FF2B5EF4-FFF2-40B4-BE49-F238E27FC236}">
                  <a16:creationId xmlns:a16="http://schemas.microsoft.com/office/drawing/2014/main" id="{087B870C-7A52-734B-C4C9-3658899DEB2F}"/>
                </a:ext>
              </a:extLst>
            </p:cNvPr>
            <p:cNvSpPr>
              <a:spLocks/>
            </p:cNvSpPr>
            <p:nvPr/>
          </p:nvSpPr>
          <p:spPr bwMode="auto">
            <a:xfrm>
              <a:off x="2544605" y="5524812"/>
              <a:ext cx="56312" cy="5006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2" name="Freeform 13">
              <a:extLst>
                <a:ext uri="{FF2B5EF4-FFF2-40B4-BE49-F238E27FC236}">
                  <a16:creationId xmlns:a16="http://schemas.microsoft.com/office/drawing/2014/main" id="{23CA4A2C-E6A8-10E8-9032-AF869E3530D0}"/>
                </a:ext>
              </a:extLst>
            </p:cNvPr>
            <p:cNvSpPr>
              <a:spLocks/>
            </p:cNvSpPr>
            <p:nvPr/>
          </p:nvSpPr>
          <p:spPr bwMode="auto">
            <a:xfrm>
              <a:off x="2607173" y="5579044"/>
              <a:ext cx="37541" cy="47973"/>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3" name="Freeform 14">
              <a:extLst>
                <a:ext uri="{FF2B5EF4-FFF2-40B4-BE49-F238E27FC236}">
                  <a16:creationId xmlns:a16="http://schemas.microsoft.com/office/drawing/2014/main" id="{0F82E82D-2DD4-BDEC-146A-721A6443253D}"/>
                </a:ext>
              </a:extLst>
            </p:cNvPr>
            <p:cNvSpPr>
              <a:spLocks/>
            </p:cNvSpPr>
            <p:nvPr/>
          </p:nvSpPr>
          <p:spPr bwMode="auto">
            <a:xfrm>
              <a:off x="2703111" y="5601987"/>
              <a:ext cx="233587" cy="279500"/>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4" name="Freeform 15">
              <a:extLst>
                <a:ext uri="{FF2B5EF4-FFF2-40B4-BE49-F238E27FC236}">
                  <a16:creationId xmlns:a16="http://schemas.microsoft.com/office/drawing/2014/main" id="{55BB51A0-C3E0-A28C-E2A8-4342EB978844}"/>
                </a:ext>
              </a:extLst>
            </p:cNvPr>
            <p:cNvSpPr>
              <a:spLocks/>
            </p:cNvSpPr>
            <p:nvPr/>
          </p:nvSpPr>
          <p:spPr bwMode="auto">
            <a:xfrm>
              <a:off x="2619687" y="5470581"/>
              <a:ext cx="129307" cy="110548"/>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chemeClr val="accent1">
                <a:lumMod val="75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5" name="TextBox 102">
              <a:extLst>
                <a:ext uri="{FF2B5EF4-FFF2-40B4-BE49-F238E27FC236}">
                  <a16:creationId xmlns:a16="http://schemas.microsoft.com/office/drawing/2014/main" id="{6E7253A6-1EA8-B10B-C7E4-DE23CCF757E7}"/>
                </a:ext>
              </a:extLst>
            </p:cNvPr>
            <p:cNvSpPr txBox="1">
              <a:spLocks noChangeArrowheads="1"/>
            </p:cNvSpPr>
            <p:nvPr/>
          </p:nvSpPr>
          <p:spPr bwMode="auto">
            <a:xfrm>
              <a:off x="6181037" y="3376419"/>
              <a:ext cx="416754"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OH</a:t>
              </a:r>
            </a:p>
          </p:txBody>
        </p:sp>
        <p:sp>
          <p:nvSpPr>
            <p:cNvPr id="86" name="TextBox 103">
              <a:extLst>
                <a:ext uri="{FF2B5EF4-FFF2-40B4-BE49-F238E27FC236}">
                  <a16:creationId xmlns:a16="http://schemas.microsoft.com/office/drawing/2014/main" id="{8A66BDDE-CEFF-D3F7-AE67-6FE31DB64C2F}"/>
                </a:ext>
              </a:extLst>
            </p:cNvPr>
            <p:cNvSpPr txBox="1">
              <a:spLocks noChangeArrowheads="1"/>
            </p:cNvSpPr>
            <p:nvPr/>
          </p:nvSpPr>
          <p:spPr bwMode="auto">
            <a:xfrm>
              <a:off x="6515224" y="3635771"/>
              <a:ext cx="37568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WV</a:t>
              </a:r>
            </a:p>
          </p:txBody>
        </p:sp>
        <p:sp>
          <p:nvSpPr>
            <p:cNvPr id="87" name="TextBox 104">
              <a:extLst>
                <a:ext uri="{FF2B5EF4-FFF2-40B4-BE49-F238E27FC236}">
                  <a16:creationId xmlns:a16="http://schemas.microsoft.com/office/drawing/2014/main" id="{2893F227-CE9F-6D9E-2729-4AF7AE6D4F48}"/>
                </a:ext>
              </a:extLst>
            </p:cNvPr>
            <p:cNvSpPr txBox="1">
              <a:spLocks noChangeArrowheads="1"/>
            </p:cNvSpPr>
            <p:nvPr/>
          </p:nvSpPr>
          <p:spPr bwMode="auto">
            <a:xfrm>
              <a:off x="6896163" y="3756218"/>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VA</a:t>
              </a:r>
            </a:p>
          </p:txBody>
        </p:sp>
        <p:sp>
          <p:nvSpPr>
            <p:cNvPr id="88" name="TextBox 105">
              <a:extLst>
                <a:ext uri="{FF2B5EF4-FFF2-40B4-BE49-F238E27FC236}">
                  <a16:creationId xmlns:a16="http://schemas.microsoft.com/office/drawing/2014/main" id="{E8483FDF-9CBB-4756-BE0A-A5C7DD16E1EE}"/>
                </a:ext>
              </a:extLst>
            </p:cNvPr>
            <p:cNvSpPr txBox="1">
              <a:spLocks noChangeArrowheads="1"/>
            </p:cNvSpPr>
            <p:nvPr/>
          </p:nvSpPr>
          <p:spPr bwMode="auto">
            <a:xfrm>
              <a:off x="6895423" y="3128206"/>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PA</a:t>
              </a:r>
            </a:p>
          </p:txBody>
        </p:sp>
        <p:sp>
          <p:nvSpPr>
            <p:cNvPr id="89" name="TextBox 106">
              <a:extLst>
                <a:ext uri="{FF2B5EF4-FFF2-40B4-BE49-F238E27FC236}">
                  <a16:creationId xmlns:a16="http://schemas.microsoft.com/office/drawing/2014/main" id="{F7186EEB-1A50-0EF3-CA17-593AE1752C59}"/>
                </a:ext>
              </a:extLst>
            </p:cNvPr>
            <p:cNvSpPr txBox="1">
              <a:spLocks noChangeArrowheads="1"/>
            </p:cNvSpPr>
            <p:nvPr/>
          </p:nvSpPr>
          <p:spPr bwMode="auto">
            <a:xfrm>
              <a:off x="7146705" y="2700774"/>
              <a:ext cx="402941"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NY</a:t>
              </a:r>
            </a:p>
          </p:txBody>
        </p:sp>
        <p:sp>
          <p:nvSpPr>
            <p:cNvPr id="90" name="TextBox 107">
              <a:extLst>
                <a:ext uri="{FF2B5EF4-FFF2-40B4-BE49-F238E27FC236}">
                  <a16:creationId xmlns:a16="http://schemas.microsoft.com/office/drawing/2014/main" id="{DB0EC6D0-F856-AD17-2D08-9BBC4CF541F9}"/>
                </a:ext>
              </a:extLst>
            </p:cNvPr>
            <p:cNvSpPr txBox="1">
              <a:spLocks noChangeArrowheads="1"/>
            </p:cNvSpPr>
            <p:nvPr/>
          </p:nvSpPr>
          <p:spPr bwMode="auto">
            <a:xfrm>
              <a:off x="7793699" y="2098934"/>
              <a:ext cx="363629"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ME</a:t>
              </a:r>
            </a:p>
          </p:txBody>
        </p:sp>
        <p:sp>
          <p:nvSpPr>
            <p:cNvPr id="91" name="TextBox 108">
              <a:extLst>
                <a:ext uri="{FF2B5EF4-FFF2-40B4-BE49-F238E27FC236}">
                  <a16:creationId xmlns:a16="http://schemas.microsoft.com/office/drawing/2014/main" id="{EA42DBFA-B5F2-5291-E768-50BCF606DF9E}"/>
                </a:ext>
              </a:extLst>
            </p:cNvPr>
            <p:cNvSpPr txBox="1">
              <a:spLocks noChangeArrowheads="1"/>
            </p:cNvSpPr>
            <p:nvPr/>
          </p:nvSpPr>
          <p:spPr bwMode="auto">
            <a:xfrm>
              <a:off x="6912126" y="4169634"/>
              <a:ext cx="35674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NC</a:t>
              </a:r>
            </a:p>
          </p:txBody>
        </p:sp>
        <p:sp>
          <p:nvSpPr>
            <p:cNvPr id="92" name="TextBox 109">
              <a:extLst>
                <a:ext uri="{FF2B5EF4-FFF2-40B4-BE49-F238E27FC236}">
                  <a16:creationId xmlns:a16="http://schemas.microsoft.com/office/drawing/2014/main" id="{116B3FFE-BC4B-D32A-14BE-292BBF76C334}"/>
                </a:ext>
              </a:extLst>
            </p:cNvPr>
            <p:cNvSpPr txBox="1">
              <a:spLocks noChangeArrowheads="1"/>
            </p:cNvSpPr>
            <p:nvPr/>
          </p:nvSpPr>
          <p:spPr bwMode="auto">
            <a:xfrm>
              <a:off x="6683927" y="4492064"/>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SC</a:t>
              </a:r>
            </a:p>
          </p:txBody>
        </p:sp>
        <p:sp>
          <p:nvSpPr>
            <p:cNvPr id="93" name="TextBox 110">
              <a:extLst>
                <a:ext uri="{FF2B5EF4-FFF2-40B4-BE49-F238E27FC236}">
                  <a16:creationId xmlns:a16="http://schemas.microsoft.com/office/drawing/2014/main" id="{607676DD-F106-0F92-84B8-D8FD6D0B1486}"/>
                </a:ext>
              </a:extLst>
            </p:cNvPr>
            <p:cNvSpPr txBox="1">
              <a:spLocks noChangeArrowheads="1"/>
            </p:cNvSpPr>
            <p:nvPr/>
          </p:nvSpPr>
          <p:spPr bwMode="auto">
            <a:xfrm>
              <a:off x="6287645" y="4744716"/>
              <a:ext cx="358464"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GA</a:t>
              </a:r>
            </a:p>
          </p:txBody>
        </p:sp>
        <p:sp>
          <p:nvSpPr>
            <p:cNvPr id="94" name="TextBox 111">
              <a:extLst>
                <a:ext uri="{FF2B5EF4-FFF2-40B4-BE49-F238E27FC236}">
                  <a16:creationId xmlns:a16="http://schemas.microsoft.com/office/drawing/2014/main" id="{B34F2B57-3E46-79F0-25D3-6B1642B7EE77}"/>
                </a:ext>
              </a:extLst>
            </p:cNvPr>
            <p:cNvSpPr txBox="1">
              <a:spLocks noChangeArrowheads="1"/>
            </p:cNvSpPr>
            <p:nvPr/>
          </p:nvSpPr>
          <p:spPr bwMode="auto">
            <a:xfrm>
              <a:off x="5755512" y="4229914"/>
              <a:ext cx="395048"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TN</a:t>
              </a:r>
            </a:p>
          </p:txBody>
        </p:sp>
        <p:sp>
          <p:nvSpPr>
            <p:cNvPr id="95" name="TextBox 112">
              <a:extLst>
                <a:ext uri="{FF2B5EF4-FFF2-40B4-BE49-F238E27FC236}">
                  <a16:creationId xmlns:a16="http://schemas.microsoft.com/office/drawing/2014/main" id="{36A5CA42-121E-15B6-EB6D-F6FDD6FCFDC0}"/>
                </a:ext>
              </a:extLst>
            </p:cNvPr>
            <p:cNvSpPr txBox="1">
              <a:spLocks noChangeArrowheads="1"/>
            </p:cNvSpPr>
            <p:nvPr/>
          </p:nvSpPr>
          <p:spPr bwMode="auto">
            <a:xfrm>
              <a:off x="5990962" y="3837385"/>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KY</a:t>
              </a:r>
            </a:p>
          </p:txBody>
        </p:sp>
        <p:sp>
          <p:nvSpPr>
            <p:cNvPr id="96" name="TextBox 113">
              <a:extLst>
                <a:ext uri="{FF2B5EF4-FFF2-40B4-BE49-F238E27FC236}">
                  <a16:creationId xmlns:a16="http://schemas.microsoft.com/office/drawing/2014/main" id="{25FA9AD0-3793-16AD-52CA-4AC88784DA2A}"/>
                </a:ext>
              </a:extLst>
            </p:cNvPr>
            <p:cNvSpPr txBox="1">
              <a:spLocks noChangeArrowheads="1"/>
            </p:cNvSpPr>
            <p:nvPr/>
          </p:nvSpPr>
          <p:spPr bwMode="auto">
            <a:xfrm>
              <a:off x="5752794" y="3484096"/>
              <a:ext cx="353610"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IN</a:t>
              </a:r>
            </a:p>
          </p:txBody>
        </p:sp>
        <p:sp>
          <p:nvSpPr>
            <p:cNvPr id="97" name="TextBox 114">
              <a:extLst>
                <a:ext uri="{FF2B5EF4-FFF2-40B4-BE49-F238E27FC236}">
                  <a16:creationId xmlns:a16="http://schemas.microsoft.com/office/drawing/2014/main" id="{A3F7A0D4-6A99-8839-77D7-424B3980BEDE}"/>
                </a:ext>
              </a:extLst>
            </p:cNvPr>
            <p:cNvSpPr txBox="1">
              <a:spLocks noChangeArrowheads="1"/>
            </p:cNvSpPr>
            <p:nvPr/>
          </p:nvSpPr>
          <p:spPr bwMode="auto">
            <a:xfrm>
              <a:off x="5884519" y="2870772"/>
              <a:ext cx="367422"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MI</a:t>
              </a:r>
            </a:p>
          </p:txBody>
        </p:sp>
        <p:sp>
          <p:nvSpPr>
            <p:cNvPr id="98" name="TextBox 115">
              <a:extLst>
                <a:ext uri="{FF2B5EF4-FFF2-40B4-BE49-F238E27FC236}">
                  <a16:creationId xmlns:a16="http://schemas.microsoft.com/office/drawing/2014/main" id="{B3C98757-1615-FBC9-5A6F-1C8020313A37}"/>
                </a:ext>
              </a:extLst>
            </p:cNvPr>
            <p:cNvSpPr txBox="1">
              <a:spLocks noChangeArrowheads="1"/>
            </p:cNvSpPr>
            <p:nvPr/>
          </p:nvSpPr>
          <p:spPr bwMode="auto">
            <a:xfrm>
              <a:off x="5100431" y="2667240"/>
              <a:ext cx="381235"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WI</a:t>
              </a:r>
            </a:p>
          </p:txBody>
        </p:sp>
        <p:sp>
          <p:nvSpPr>
            <p:cNvPr id="99" name="TextBox 116">
              <a:extLst>
                <a:ext uri="{FF2B5EF4-FFF2-40B4-BE49-F238E27FC236}">
                  <a16:creationId xmlns:a16="http://schemas.microsoft.com/office/drawing/2014/main" id="{ADD83A7D-5532-F712-E4B4-12FEDDC4E3CB}"/>
                </a:ext>
              </a:extLst>
            </p:cNvPr>
            <p:cNvSpPr txBox="1">
              <a:spLocks noChangeArrowheads="1"/>
            </p:cNvSpPr>
            <p:nvPr/>
          </p:nvSpPr>
          <p:spPr bwMode="auto">
            <a:xfrm>
              <a:off x="4465736" y="2391912"/>
              <a:ext cx="422674"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MN</a:t>
              </a:r>
            </a:p>
          </p:txBody>
        </p:sp>
        <p:sp>
          <p:nvSpPr>
            <p:cNvPr id="100" name="TextBox 117">
              <a:extLst>
                <a:ext uri="{FF2B5EF4-FFF2-40B4-BE49-F238E27FC236}">
                  <a16:creationId xmlns:a16="http://schemas.microsoft.com/office/drawing/2014/main" id="{01DF4A8E-00FA-8862-73CC-9692E7958481}"/>
                </a:ext>
              </a:extLst>
            </p:cNvPr>
            <p:cNvSpPr txBox="1">
              <a:spLocks noChangeArrowheads="1"/>
            </p:cNvSpPr>
            <p:nvPr/>
          </p:nvSpPr>
          <p:spPr bwMode="auto">
            <a:xfrm>
              <a:off x="5351081" y="3457765"/>
              <a:ext cx="29131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IL</a:t>
              </a:r>
            </a:p>
          </p:txBody>
        </p:sp>
        <p:sp>
          <p:nvSpPr>
            <p:cNvPr id="101" name="TextBox 118">
              <a:extLst>
                <a:ext uri="{FF2B5EF4-FFF2-40B4-BE49-F238E27FC236}">
                  <a16:creationId xmlns:a16="http://schemas.microsoft.com/office/drawing/2014/main" id="{3E229ECA-E1DE-5AFA-5BF5-F0223FAC8345}"/>
                </a:ext>
              </a:extLst>
            </p:cNvPr>
            <p:cNvSpPr txBox="1">
              <a:spLocks noChangeArrowheads="1"/>
            </p:cNvSpPr>
            <p:nvPr/>
          </p:nvSpPr>
          <p:spPr bwMode="auto">
            <a:xfrm>
              <a:off x="4898479" y="5074275"/>
              <a:ext cx="383208" cy="418399"/>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LA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effectLst/>
                <a:uLnTx/>
                <a:uFillTx/>
                <a:latin typeface="+mn-lt"/>
                <a:ea typeface="MS PGothic" panose="020B0600070205080204" pitchFamily="34" charset="-128"/>
                <a:cs typeface="Verdana"/>
              </a:endParaRPr>
            </a:p>
          </p:txBody>
        </p:sp>
        <p:sp>
          <p:nvSpPr>
            <p:cNvPr id="102" name="TextBox 119">
              <a:extLst>
                <a:ext uri="{FF2B5EF4-FFF2-40B4-BE49-F238E27FC236}">
                  <a16:creationId xmlns:a16="http://schemas.microsoft.com/office/drawing/2014/main" id="{81B4AF49-EC23-0AEA-0AAD-EC75ECBAE3F9}"/>
                </a:ext>
              </a:extLst>
            </p:cNvPr>
            <p:cNvSpPr txBox="1">
              <a:spLocks noChangeArrowheads="1"/>
            </p:cNvSpPr>
            <p:nvPr/>
          </p:nvSpPr>
          <p:spPr bwMode="auto">
            <a:xfrm>
              <a:off x="3877057" y="5106913"/>
              <a:ext cx="389128"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TX</a:t>
              </a:r>
            </a:p>
          </p:txBody>
        </p:sp>
        <p:sp>
          <p:nvSpPr>
            <p:cNvPr id="103" name="TextBox 120">
              <a:extLst>
                <a:ext uri="{FF2B5EF4-FFF2-40B4-BE49-F238E27FC236}">
                  <a16:creationId xmlns:a16="http://schemas.microsoft.com/office/drawing/2014/main" id="{37C67E4B-D91B-5DF2-F66A-91E56D48042C}"/>
                </a:ext>
              </a:extLst>
            </p:cNvPr>
            <p:cNvSpPr txBox="1">
              <a:spLocks noChangeArrowheads="1"/>
            </p:cNvSpPr>
            <p:nvPr/>
          </p:nvSpPr>
          <p:spPr bwMode="auto">
            <a:xfrm>
              <a:off x="4154225" y="4396408"/>
              <a:ext cx="410834"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OK</a:t>
              </a:r>
            </a:p>
          </p:txBody>
        </p:sp>
        <p:sp>
          <p:nvSpPr>
            <p:cNvPr id="104" name="TextBox 121">
              <a:extLst>
                <a:ext uri="{FF2B5EF4-FFF2-40B4-BE49-F238E27FC236}">
                  <a16:creationId xmlns:a16="http://schemas.microsoft.com/office/drawing/2014/main" id="{DCCB2438-FE96-1473-0048-D039DB08759D}"/>
                </a:ext>
              </a:extLst>
            </p:cNvPr>
            <p:cNvSpPr txBox="1">
              <a:spLocks noChangeArrowheads="1"/>
            </p:cNvSpPr>
            <p:nvPr/>
          </p:nvSpPr>
          <p:spPr bwMode="auto">
            <a:xfrm>
              <a:off x="2001729" y="2638039"/>
              <a:ext cx="308533"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ID</a:t>
              </a:r>
            </a:p>
          </p:txBody>
        </p:sp>
        <p:sp>
          <p:nvSpPr>
            <p:cNvPr id="105" name="TextBox 122">
              <a:extLst>
                <a:ext uri="{FF2B5EF4-FFF2-40B4-BE49-F238E27FC236}">
                  <a16:creationId xmlns:a16="http://schemas.microsoft.com/office/drawing/2014/main" id="{A43CA231-28D0-804B-57C1-64E7921C3C99}"/>
                </a:ext>
              </a:extLst>
            </p:cNvPr>
            <p:cNvSpPr txBox="1">
              <a:spLocks noChangeArrowheads="1"/>
            </p:cNvSpPr>
            <p:nvPr/>
          </p:nvSpPr>
          <p:spPr bwMode="auto">
            <a:xfrm>
              <a:off x="1426126" y="3295070"/>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NV</a:t>
              </a:r>
            </a:p>
          </p:txBody>
        </p:sp>
        <p:sp>
          <p:nvSpPr>
            <p:cNvPr id="106" name="TextBox 123">
              <a:extLst>
                <a:ext uri="{FF2B5EF4-FFF2-40B4-BE49-F238E27FC236}">
                  <a16:creationId xmlns:a16="http://schemas.microsoft.com/office/drawing/2014/main" id="{DAAA2861-2112-03C2-E83B-19D81361FC85}"/>
                </a:ext>
              </a:extLst>
            </p:cNvPr>
            <p:cNvSpPr txBox="1">
              <a:spLocks noChangeArrowheads="1"/>
            </p:cNvSpPr>
            <p:nvPr/>
          </p:nvSpPr>
          <p:spPr bwMode="auto">
            <a:xfrm>
              <a:off x="1149084" y="2325166"/>
              <a:ext cx="36190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OR</a:t>
              </a:r>
            </a:p>
          </p:txBody>
        </p:sp>
        <p:sp>
          <p:nvSpPr>
            <p:cNvPr id="107" name="TextBox 124">
              <a:extLst>
                <a:ext uri="{FF2B5EF4-FFF2-40B4-BE49-F238E27FC236}">
                  <a16:creationId xmlns:a16="http://schemas.microsoft.com/office/drawing/2014/main" id="{BAC02B50-8BE6-92F3-D7C7-BFF620BC4F30}"/>
                </a:ext>
              </a:extLst>
            </p:cNvPr>
            <p:cNvSpPr txBox="1">
              <a:spLocks noChangeArrowheads="1"/>
            </p:cNvSpPr>
            <p:nvPr/>
          </p:nvSpPr>
          <p:spPr bwMode="auto">
            <a:xfrm>
              <a:off x="1309253" y="1764079"/>
              <a:ext cx="382568"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WA</a:t>
              </a:r>
            </a:p>
          </p:txBody>
        </p:sp>
        <p:sp>
          <p:nvSpPr>
            <p:cNvPr id="108" name="TextBox 125">
              <a:extLst>
                <a:ext uri="{FF2B5EF4-FFF2-40B4-BE49-F238E27FC236}">
                  <a16:creationId xmlns:a16="http://schemas.microsoft.com/office/drawing/2014/main" id="{0DB1ED88-9D20-2A0D-25FC-C3C298647DCE}"/>
                </a:ext>
              </a:extLst>
            </p:cNvPr>
            <p:cNvSpPr txBox="1">
              <a:spLocks noChangeArrowheads="1"/>
            </p:cNvSpPr>
            <p:nvPr/>
          </p:nvSpPr>
          <p:spPr bwMode="auto">
            <a:xfrm>
              <a:off x="966637" y="3779856"/>
              <a:ext cx="402941"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CA</a:t>
              </a:r>
            </a:p>
          </p:txBody>
        </p:sp>
        <p:sp>
          <p:nvSpPr>
            <p:cNvPr id="109" name="TextBox 126">
              <a:extLst>
                <a:ext uri="{FF2B5EF4-FFF2-40B4-BE49-F238E27FC236}">
                  <a16:creationId xmlns:a16="http://schemas.microsoft.com/office/drawing/2014/main" id="{98255F8A-E7BA-3692-4207-0597B045DD87}"/>
                </a:ext>
              </a:extLst>
            </p:cNvPr>
            <p:cNvSpPr txBox="1">
              <a:spLocks noChangeArrowheads="1"/>
            </p:cNvSpPr>
            <p:nvPr/>
          </p:nvSpPr>
          <p:spPr bwMode="auto">
            <a:xfrm>
              <a:off x="2010175" y="4342892"/>
              <a:ext cx="339525"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AZ</a:t>
              </a:r>
            </a:p>
          </p:txBody>
        </p:sp>
        <p:sp>
          <p:nvSpPr>
            <p:cNvPr id="110" name="TextBox 127">
              <a:extLst>
                <a:ext uri="{FF2B5EF4-FFF2-40B4-BE49-F238E27FC236}">
                  <a16:creationId xmlns:a16="http://schemas.microsoft.com/office/drawing/2014/main" id="{A0A77BBD-A43E-F708-E57C-F2A1C385F452}"/>
                </a:ext>
              </a:extLst>
            </p:cNvPr>
            <p:cNvSpPr txBox="1">
              <a:spLocks noChangeArrowheads="1"/>
            </p:cNvSpPr>
            <p:nvPr/>
          </p:nvSpPr>
          <p:spPr bwMode="auto">
            <a:xfrm>
              <a:off x="2907678" y="4433928"/>
              <a:ext cx="368794"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NM</a:t>
              </a:r>
            </a:p>
          </p:txBody>
        </p:sp>
        <p:sp>
          <p:nvSpPr>
            <p:cNvPr id="111" name="TextBox 128">
              <a:extLst>
                <a:ext uri="{FF2B5EF4-FFF2-40B4-BE49-F238E27FC236}">
                  <a16:creationId xmlns:a16="http://schemas.microsoft.com/office/drawing/2014/main" id="{E5C939EC-2EBA-0582-A690-FC928585B112}"/>
                </a:ext>
              </a:extLst>
            </p:cNvPr>
            <p:cNvSpPr txBox="1">
              <a:spLocks noChangeArrowheads="1"/>
            </p:cNvSpPr>
            <p:nvPr/>
          </p:nvSpPr>
          <p:spPr bwMode="auto">
            <a:xfrm>
              <a:off x="3002029" y="3628803"/>
              <a:ext cx="363629"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CO</a:t>
              </a:r>
            </a:p>
          </p:txBody>
        </p:sp>
        <p:sp>
          <p:nvSpPr>
            <p:cNvPr id="112" name="TextBox 129">
              <a:extLst>
                <a:ext uri="{FF2B5EF4-FFF2-40B4-BE49-F238E27FC236}">
                  <a16:creationId xmlns:a16="http://schemas.microsoft.com/office/drawing/2014/main" id="{BB5ECCCC-A8D2-7C69-5E1B-348338BBABE9}"/>
                </a:ext>
              </a:extLst>
            </p:cNvPr>
            <p:cNvSpPr txBox="1">
              <a:spLocks noChangeArrowheads="1"/>
            </p:cNvSpPr>
            <p:nvPr/>
          </p:nvSpPr>
          <p:spPr bwMode="auto">
            <a:xfrm>
              <a:off x="2808298" y="2884165"/>
              <a:ext cx="37568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WY</a:t>
              </a:r>
            </a:p>
          </p:txBody>
        </p:sp>
        <p:sp>
          <p:nvSpPr>
            <p:cNvPr id="113" name="TextBox 130">
              <a:extLst>
                <a:ext uri="{FF2B5EF4-FFF2-40B4-BE49-F238E27FC236}">
                  <a16:creationId xmlns:a16="http://schemas.microsoft.com/office/drawing/2014/main" id="{05AA3E50-7AC5-5016-D010-94C3F1C13B4C}"/>
                </a:ext>
              </a:extLst>
            </p:cNvPr>
            <p:cNvSpPr txBox="1">
              <a:spLocks noChangeArrowheads="1"/>
            </p:cNvSpPr>
            <p:nvPr/>
          </p:nvSpPr>
          <p:spPr bwMode="auto">
            <a:xfrm>
              <a:off x="2706188" y="2106154"/>
              <a:ext cx="35674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MT</a:t>
              </a:r>
            </a:p>
          </p:txBody>
        </p:sp>
        <p:sp>
          <p:nvSpPr>
            <p:cNvPr id="114" name="TextBox 131">
              <a:extLst>
                <a:ext uri="{FF2B5EF4-FFF2-40B4-BE49-F238E27FC236}">
                  <a16:creationId xmlns:a16="http://schemas.microsoft.com/office/drawing/2014/main" id="{FDBF43C5-997D-43C4-316B-E64BBA6786A3}"/>
                </a:ext>
              </a:extLst>
            </p:cNvPr>
            <p:cNvSpPr txBox="1">
              <a:spLocks noChangeArrowheads="1"/>
            </p:cNvSpPr>
            <p:nvPr/>
          </p:nvSpPr>
          <p:spPr bwMode="auto">
            <a:xfrm>
              <a:off x="3808428" y="2131184"/>
              <a:ext cx="35674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ND</a:t>
              </a:r>
            </a:p>
          </p:txBody>
        </p:sp>
        <p:sp>
          <p:nvSpPr>
            <p:cNvPr id="115" name="TextBox 132">
              <a:extLst>
                <a:ext uri="{FF2B5EF4-FFF2-40B4-BE49-F238E27FC236}">
                  <a16:creationId xmlns:a16="http://schemas.microsoft.com/office/drawing/2014/main" id="{EF38AE1A-3F84-99DB-05C8-3CEAAE0746B2}"/>
                </a:ext>
              </a:extLst>
            </p:cNvPr>
            <p:cNvSpPr txBox="1">
              <a:spLocks noChangeArrowheads="1"/>
            </p:cNvSpPr>
            <p:nvPr/>
          </p:nvSpPr>
          <p:spPr bwMode="auto">
            <a:xfrm>
              <a:off x="3806128" y="2650553"/>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SD</a:t>
              </a:r>
            </a:p>
          </p:txBody>
        </p:sp>
        <p:sp>
          <p:nvSpPr>
            <p:cNvPr id="116" name="TextBox 133">
              <a:extLst>
                <a:ext uri="{FF2B5EF4-FFF2-40B4-BE49-F238E27FC236}">
                  <a16:creationId xmlns:a16="http://schemas.microsoft.com/office/drawing/2014/main" id="{3E2D4ED5-58AA-2FE5-F827-6443741EA80D}"/>
                </a:ext>
              </a:extLst>
            </p:cNvPr>
            <p:cNvSpPr txBox="1">
              <a:spLocks noChangeArrowheads="1"/>
            </p:cNvSpPr>
            <p:nvPr/>
          </p:nvSpPr>
          <p:spPr bwMode="auto">
            <a:xfrm>
              <a:off x="4750744" y="3130292"/>
              <a:ext cx="303369"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IA</a:t>
              </a:r>
            </a:p>
          </p:txBody>
        </p:sp>
        <p:sp>
          <p:nvSpPr>
            <p:cNvPr id="117" name="TextBox 134">
              <a:extLst>
                <a:ext uri="{FF2B5EF4-FFF2-40B4-BE49-F238E27FC236}">
                  <a16:creationId xmlns:a16="http://schemas.microsoft.com/office/drawing/2014/main" id="{49BF3064-D68A-15D8-EE77-A58E951925A6}"/>
                </a:ext>
              </a:extLst>
            </p:cNvPr>
            <p:cNvSpPr txBox="1">
              <a:spLocks noChangeArrowheads="1"/>
            </p:cNvSpPr>
            <p:nvPr/>
          </p:nvSpPr>
          <p:spPr bwMode="auto">
            <a:xfrm>
              <a:off x="2156400" y="3432735"/>
              <a:ext cx="344690"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UT</a:t>
              </a:r>
            </a:p>
          </p:txBody>
        </p:sp>
        <p:sp>
          <p:nvSpPr>
            <p:cNvPr id="118" name="TextBox 135">
              <a:extLst>
                <a:ext uri="{FF2B5EF4-FFF2-40B4-BE49-F238E27FC236}">
                  <a16:creationId xmlns:a16="http://schemas.microsoft.com/office/drawing/2014/main" id="{C9117A33-23D1-758E-E7F3-3E7B03271EA5}"/>
                </a:ext>
              </a:extLst>
            </p:cNvPr>
            <p:cNvSpPr txBox="1">
              <a:spLocks noChangeArrowheads="1"/>
            </p:cNvSpPr>
            <p:nvPr/>
          </p:nvSpPr>
          <p:spPr bwMode="auto">
            <a:xfrm>
              <a:off x="6683661" y="5510211"/>
              <a:ext cx="375315"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FL</a:t>
              </a:r>
            </a:p>
          </p:txBody>
        </p:sp>
        <p:sp>
          <p:nvSpPr>
            <p:cNvPr id="119" name="TextBox 136">
              <a:extLst>
                <a:ext uri="{FF2B5EF4-FFF2-40B4-BE49-F238E27FC236}">
                  <a16:creationId xmlns:a16="http://schemas.microsoft.com/office/drawing/2014/main" id="{6C21BCA2-A1CE-612C-A20D-27F3EC5E7F71}"/>
                </a:ext>
              </a:extLst>
            </p:cNvPr>
            <p:cNvSpPr txBox="1">
              <a:spLocks noChangeArrowheads="1"/>
            </p:cNvSpPr>
            <p:nvPr/>
          </p:nvSpPr>
          <p:spPr bwMode="auto">
            <a:xfrm>
              <a:off x="4864240" y="4423499"/>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AR</a:t>
              </a:r>
            </a:p>
          </p:txBody>
        </p:sp>
        <p:sp>
          <p:nvSpPr>
            <p:cNvPr id="120" name="TextBox 137">
              <a:extLst>
                <a:ext uri="{FF2B5EF4-FFF2-40B4-BE49-F238E27FC236}">
                  <a16:creationId xmlns:a16="http://schemas.microsoft.com/office/drawing/2014/main" id="{2C3D7443-1171-AD0C-CE9C-37CD0F6C4795}"/>
                </a:ext>
              </a:extLst>
            </p:cNvPr>
            <p:cNvSpPr txBox="1">
              <a:spLocks noChangeArrowheads="1"/>
            </p:cNvSpPr>
            <p:nvPr/>
          </p:nvSpPr>
          <p:spPr bwMode="auto">
            <a:xfrm>
              <a:off x="4821947" y="3787325"/>
              <a:ext cx="37568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MO</a:t>
              </a:r>
            </a:p>
          </p:txBody>
        </p:sp>
        <p:sp>
          <p:nvSpPr>
            <p:cNvPr id="121" name="TextBox 138">
              <a:extLst>
                <a:ext uri="{FF2B5EF4-FFF2-40B4-BE49-F238E27FC236}">
                  <a16:creationId xmlns:a16="http://schemas.microsoft.com/office/drawing/2014/main" id="{AF4BF950-5B49-38C1-4C1D-095D830760A3}"/>
                </a:ext>
              </a:extLst>
            </p:cNvPr>
            <p:cNvSpPr txBox="1">
              <a:spLocks noChangeArrowheads="1"/>
            </p:cNvSpPr>
            <p:nvPr/>
          </p:nvSpPr>
          <p:spPr bwMode="auto">
            <a:xfrm>
              <a:off x="5318091" y="4732201"/>
              <a:ext cx="363629" cy="363628"/>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endParaRPr>
            </a:p>
          </p:txBody>
        </p:sp>
        <p:sp>
          <p:nvSpPr>
            <p:cNvPr id="122" name="TextBox 139">
              <a:extLst>
                <a:ext uri="{FF2B5EF4-FFF2-40B4-BE49-F238E27FC236}">
                  <a16:creationId xmlns:a16="http://schemas.microsoft.com/office/drawing/2014/main" id="{0950DE28-CF12-C4F7-1007-514CF9C3EF8D}"/>
                </a:ext>
              </a:extLst>
            </p:cNvPr>
            <p:cNvSpPr txBox="1">
              <a:spLocks noChangeArrowheads="1"/>
            </p:cNvSpPr>
            <p:nvPr/>
          </p:nvSpPr>
          <p:spPr bwMode="auto">
            <a:xfrm>
              <a:off x="5807802" y="4748887"/>
              <a:ext cx="383208"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AL</a:t>
              </a:r>
            </a:p>
          </p:txBody>
        </p:sp>
        <p:sp>
          <p:nvSpPr>
            <p:cNvPr id="123" name="TextBox 140">
              <a:extLst>
                <a:ext uri="{FF2B5EF4-FFF2-40B4-BE49-F238E27FC236}">
                  <a16:creationId xmlns:a16="http://schemas.microsoft.com/office/drawing/2014/main" id="{2D366DBB-1A6F-521F-65FB-5B586E783E9C}"/>
                </a:ext>
              </a:extLst>
            </p:cNvPr>
            <p:cNvSpPr txBox="1">
              <a:spLocks noChangeArrowheads="1"/>
            </p:cNvSpPr>
            <p:nvPr/>
          </p:nvSpPr>
          <p:spPr bwMode="auto">
            <a:xfrm>
              <a:off x="3937189" y="3211638"/>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NE</a:t>
              </a:r>
            </a:p>
          </p:txBody>
        </p:sp>
        <p:sp>
          <p:nvSpPr>
            <p:cNvPr id="124" name="TextBox 141">
              <a:extLst>
                <a:ext uri="{FF2B5EF4-FFF2-40B4-BE49-F238E27FC236}">
                  <a16:creationId xmlns:a16="http://schemas.microsoft.com/office/drawing/2014/main" id="{71002A89-59FC-AD3E-875F-A8C0ECDA3CB9}"/>
                </a:ext>
              </a:extLst>
            </p:cNvPr>
            <p:cNvSpPr txBox="1">
              <a:spLocks noChangeArrowheads="1"/>
            </p:cNvSpPr>
            <p:nvPr/>
          </p:nvSpPr>
          <p:spPr bwMode="auto">
            <a:xfrm>
              <a:off x="4012037" y="3787325"/>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KS</a:t>
              </a:r>
            </a:p>
          </p:txBody>
        </p:sp>
        <p:sp>
          <p:nvSpPr>
            <p:cNvPr id="125" name="TextBox 153">
              <a:extLst>
                <a:ext uri="{FF2B5EF4-FFF2-40B4-BE49-F238E27FC236}">
                  <a16:creationId xmlns:a16="http://schemas.microsoft.com/office/drawing/2014/main" id="{39D0F57D-F795-DAD8-23AA-229CD6E9B379}"/>
                </a:ext>
              </a:extLst>
            </p:cNvPr>
            <p:cNvSpPr txBox="1">
              <a:spLocks noChangeArrowheads="1"/>
            </p:cNvSpPr>
            <p:nvPr/>
          </p:nvSpPr>
          <p:spPr bwMode="auto">
            <a:xfrm>
              <a:off x="1047042" y="5032559"/>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AK</a:t>
              </a:r>
            </a:p>
          </p:txBody>
        </p:sp>
        <p:sp>
          <p:nvSpPr>
            <p:cNvPr id="126" name="TextBox 107">
              <a:extLst>
                <a:ext uri="{FF2B5EF4-FFF2-40B4-BE49-F238E27FC236}">
                  <a16:creationId xmlns:a16="http://schemas.microsoft.com/office/drawing/2014/main" id="{CACE093B-4B78-ACD9-2D8B-AE77AE9A0E70}"/>
                </a:ext>
              </a:extLst>
            </p:cNvPr>
            <p:cNvSpPr txBox="1">
              <a:spLocks noChangeArrowheads="1"/>
            </p:cNvSpPr>
            <p:nvPr/>
          </p:nvSpPr>
          <p:spPr bwMode="auto">
            <a:xfrm>
              <a:off x="2357163" y="5660390"/>
              <a:ext cx="308533"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HI</a:t>
              </a:r>
            </a:p>
          </p:txBody>
        </p:sp>
        <p:sp>
          <p:nvSpPr>
            <p:cNvPr id="127" name="TextBox 138">
              <a:extLst>
                <a:ext uri="{FF2B5EF4-FFF2-40B4-BE49-F238E27FC236}">
                  <a16:creationId xmlns:a16="http://schemas.microsoft.com/office/drawing/2014/main" id="{65183962-C141-C9E7-09B2-F7166B669EAE}"/>
                </a:ext>
              </a:extLst>
            </p:cNvPr>
            <p:cNvSpPr txBox="1">
              <a:spLocks noChangeArrowheads="1"/>
            </p:cNvSpPr>
            <p:nvPr/>
          </p:nvSpPr>
          <p:spPr bwMode="auto">
            <a:xfrm>
              <a:off x="7811497" y="4875895"/>
              <a:ext cx="600716" cy="281585"/>
            </a:xfrm>
            <a:prstGeom prst="rect">
              <a:avLst/>
            </a:prstGeom>
            <a:solidFill>
              <a:schemeClr val="accent1">
                <a:lumMod val="7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MD</a:t>
              </a:r>
            </a:p>
          </p:txBody>
        </p:sp>
        <p:sp>
          <p:nvSpPr>
            <p:cNvPr id="128" name="TextBox 138">
              <a:extLst>
                <a:ext uri="{FF2B5EF4-FFF2-40B4-BE49-F238E27FC236}">
                  <a16:creationId xmlns:a16="http://schemas.microsoft.com/office/drawing/2014/main" id="{838690CB-4930-4811-03E3-A4390B0DCFA6}"/>
                </a:ext>
              </a:extLst>
            </p:cNvPr>
            <p:cNvSpPr txBox="1">
              <a:spLocks noChangeArrowheads="1"/>
            </p:cNvSpPr>
            <p:nvPr/>
          </p:nvSpPr>
          <p:spPr bwMode="auto">
            <a:xfrm>
              <a:off x="7811497" y="3244784"/>
              <a:ext cx="600716" cy="294100"/>
            </a:xfrm>
            <a:prstGeom prst="rect">
              <a:avLst/>
            </a:prstGeom>
            <a:solidFill>
              <a:schemeClr val="bg1">
                <a:lumMod val="8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MA </a:t>
              </a:r>
            </a:p>
          </p:txBody>
        </p:sp>
        <p:sp>
          <p:nvSpPr>
            <p:cNvPr id="129" name="TextBox 138">
              <a:extLst>
                <a:ext uri="{FF2B5EF4-FFF2-40B4-BE49-F238E27FC236}">
                  <a16:creationId xmlns:a16="http://schemas.microsoft.com/office/drawing/2014/main" id="{EC197CEC-3E23-BEA2-F4CF-ECDCED995EA5}"/>
                </a:ext>
              </a:extLst>
            </p:cNvPr>
            <p:cNvSpPr txBox="1">
              <a:spLocks noChangeArrowheads="1"/>
            </p:cNvSpPr>
            <p:nvPr/>
          </p:nvSpPr>
          <p:spPr bwMode="auto">
            <a:xfrm>
              <a:off x="7811497" y="3572257"/>
              <a:ext cx="600716" cy="292015"/>
            </a:xfrm>
            <a:prstGeom prst="rect">
              <a:avLst/>
            </a:prstGeom>
            <a:solidFill>
              <a:schemeClr val="accent1">
                <a:lumMod val="7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RI</a:t>
              </a:r>
            </a:p>
          </p:txBody>
        </p:sp>
        <p:sp>
          <p:nvSpPr>
            <p:cNvPr id="130" name="TextBox 138">
              <a:extLst>
                <a:ext uri="{FF2B5EF4-FFF2-40B4-BE49-F238E27FC236}">
                  <a16:creationId xmlns:a16="http://schemas.microsoft.com/office/drawing/2014/main" id="{84EEE2F5-E3ED-4FC1-7D21-77546C49B5B7}"/>
                </a:ext>
              </a:extLst>
            </p:cNvPr>
            <p:cNvSpPr txBox="1">
              <a:spLocks noChangeArrowheads="1"/>
            </p:cNvSpPr>
            <p:nvPr/>
          </p:nvSpPr>
          <p:spPr bwMode="auto">
            <a:xfrm>
              <a:off x="7811497" y="3897645"/>
              <a:ext cx="600716" cy="292015"/>
            </a:xfrm>
            <a:prstGeom prst="rect">
              <a:avLst/>
            </a:prstGeom>
            <a:solidFill>
              <a:schemeClr val="accent1">
                <a:lumMod val="7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CT</a:t>
              </a:r>
            </a:p>
          </p:txBody>
        </p:sp>
        <p:sp>
          <p:nvSpPr>
            <p:cNvPr id="132" name="TextBox 138">
              <a:extLst>
                <a:ext uri="{FF2B5EF4-FFF2-40B4-BE49-F238E27FC236}">
                  <a16:creationId xmlns:a16="http://schemas.microsoft.com/office/drawing/2014/main" id="{80CF0105-B956-40AE-E19D-8201E970538F}"/>
                </a:ext>
              </a:extLst>
            </p:cNvPr>
            <p:cNvSpPr txBox="1">
              <a:spLocks noChangeArrowheads="1"/>
            </p:cNvSpPr>
            <p:nvPr/>
          </p:nvSpPr>
          <p:spPr bwMode="auto">
            <a:xfrm>
              <a:off x="7811497" y="4548420"/>
              <a:ext cx="600716" cy="294101"/>
            </a:xfrm>
            <a:prstGeom prst="rect">
              <a:avLst/>
            </a:prstGeom>
            <a:solidFill>
              <a:schemeClr val="bg1">
                <a:lumMod val="8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DE</a:t>
              </a:r>
            </a:p>
          </p:txBody>
        </p:sp>
        <p:sp>
          <p:nvSpPr>
            <p:cNvPr id="133" name="TextBox 132">
              <a:extLst>
                <a:ext uri="{FF2B5EF4-FFF2-40B4-BE49-F238E27FC236}">
                  <a16:creationId xmlns:a16="http://schemas.microsoft.com/office/drawing/2014/main" id="{FE2D390F-B113-4B5D-2851-76784B38559C}"/>
                </a:ext>
              </a:extLst>
            </p:cNvPr>
            <p:cNvSpPr txBox="1">
              <a:spLocks noChangeArrowheads="1"/>
            </p:cNvSpPr>
            <p:nvPr/>
          </p:nvSpPr>
          <p:spPr bwMode="auto">
            <a:xfrm>
              <a:off x="7811497" y="4223033"/>
              <a:ext cx="600716" cy="294101"/>
            </a:xfrm>
            <a:prstGeom prst="rect">
              <a:avLst/>
            </a:prstGeom>
            <a:solidFill>
              <a:schemeClr val="bg1">
                <a:lumMod val="8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NJ </a:t>
              </a:r>
            </a:p>
          </p:txBody>
        </p:sp>
        <p:sp>
          <p:nvSpPr>
            <p:cNvPr id="134" name="TextBox 142">
              <a:extLst>
                <a:ext uri="{FF2B5EF4-FFF2-40B4-BE49-F238E27FC236}">
                  <a16:creationId xmlns:a16="http://schemas.microsoft.com/office/drawing/2014/main" id="{D7A2C285-E3B3-30B9-3AAB-21249F7096A7}"/>
                </a:ext>
              </a:extLst>
            </p:cNvPr>
            <p:cNvSpPr txBox="1">
              <a:spLocks noChangeArrowheads="1"/>
            </p:cNvSpPr>
            <p:nvPr/>
          </p:nvSpPr>
          <p:spPr bwMode="auto">
            <a:xfrm>
              <a:off x="7414220" y="2395953"/>
              <a:ext cx="339525" cy="23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ＭＳ Ｐゴシック" charset="-128"/>
                  <a:cs typeface="Verdana"/>
                </a:rPr>
                <a:t>VT</a:t>
              </a:r>
            </a:p>
          </p:txBody>
        </p:sp>
      </p:grpSp>
    </p:spTree>
    <p:extLst>
      <p:ext uri="{BB962C8B-B14F-4D97-AF65-F5344CB8AC3E}">
        <p14:creationId xmlns:p14="http://schemas.microsoft.com/office/powerpoint/2010/main" val="3357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3373" y="297175"/>
            <a:ext cx="8807777" cy="1645920"/>
          </a:xfrm>
        </p:spPr>
        <p:txBody>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3850" dirty="0">
                <a:solidFill>
                  <a:schemeClr val="accent1">
                    <a:lumMod val="75000"/>
                  </a:schemeClr>
                </a:solidFill>
              </a:rPr>
              <a:t>A major source of contamination is military installations, primarily Air Force sites </a:t>
            </a:r>
          </a:p>
        </p:txBody>
      </p:sp>
      <p:sp>
        <p:nvSpPr>
          <p:cNvPr id="8" name="TextBox 7">
            <a:extLst>
              <a:ext uri="{FF2B5EF4-FFF2-40B4-BE49-F238E27FC236}">
                <a16:creationId xmlns:a16="http://schemas.microsoft.com/office/drawing/2014/main" id="{A36A0F48-FFF9-754C-BBDB-733D1240E745}"/>
              </a:ext>
            </a:extLst>
          </p:cNvPr>
          <p:cNvSpPr txBox="1"/>
          <p:nvPr/>
        </p:nvSpPr>
        <p:spPr>
          <a:xfrm>
            <a:off x="1116751" y="7799873"/>
            <a:ext cx="5242952" cy="300082"/>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240" normalizeH="0" baseline="0" noProof="0" dirty="0">
                <a:ln>
                  <a:noFill/>
                </a:ln>
                <a:solidFill>
                  <a:schemeClr val="accent1">
                    <a:lumMod val="75000"/>
                  </a:schemeClr>
                </a:solidFill>
                <a:effectLst/>
                <a:uLnTx/>
                <a:uFillTx/>
                <a:ea typeface="+mn-ea"/>
                <a:cs typeface="+mn-cs"/>
              </a:rPr>
              <a:t>SOURCE </a:t>
            </a:r>
            <a:r>
              <a:rPr kumimoji="0" lang="en-US" sz="1350" b="0" i="0" u="none" strike="noStrike" kern="1200" cap="none" spc="0" normalizeH="0" baseline="0" noProof="0" dirty="0">
                <a:ln>
                  <a:noFill/>
                </a:ln>
                <a:solidFill>
                  <a:schemeClr val="accent1">
                    <a:lumMod val="75000"/>
                  </a:schemeClr>
                </a:solidFill>
                <a:effectLst/>
                <a:uLnTx/>
                <a:uFillTx/>
                <a:ea typeface="+mn-ea"/>
                <a:cs typeface="+mn-cs"/>
              </a:rPr>
              <a:t>Department of Defense (DOD), US Accountability Office.</a:t>
            </a:r>
          </a:p>
        </p:txBody>
      </p:sp>
      <p:sp>
        <p:nvSpPr>
          <p:cNvPr id="5" name="Title 1">
            <a:extLst>
              <a:ext uri="{FF2B5EF4-FFF2-40B4-BE49-F238E27FC236}">
                <a16:creationId xmlns:a16="http://schemas.microsoft.com/office/drawing/2014/main" id="{5DC0293C-749D-4F78-BC93-3C1B710EFC94}"/>
              </a:ext>
            </a:extLst>
          </p:cNvPr>
          <p:cNvSpPr txBox="1">
            <a:spLocks/>
          </p:cNvSpPr>
          <p:nvPr/>
        </p:nvSpPr>
        <p:spPr>
          <a:xfrm>
            <a:off x="1363365" y="2310601"/>
            <a:ext cx="8807777" cy="503158"/>
          </a:xfrm>
          <a:prstGeom prst="rect">
            <a:avLst/>
          </a:prstGeom>
        </p:spPr>
        <p:txBody>
          <a:bodyPr vert="horz" lIns="109728" tIns="54864" rIns="109728" bIns="54864" rtlCol="0" anchor="t">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lvl="0">
              <a:defRPr/>
            </a:pPr>
            <a:r>
              <a:rPr lang="en-US" sz="1680" b="1" dirty="0">
                <a:solidFill>
                  <a:schemeClr val="accent1">
                    <a:lumMod val="75000"/>
                  </a:schemeClr>
                </a:solidFill>
                <a:latin typeface="+mn-lt"/>
                <a:cs typeface="Arial" panose="020B0604020202020204" pitchFamily="34" charset="0"/>
              </a:rPr>
              <a:t>Environmental investigations on US military installations</a:t>
            </a:r>
          </a:p>
        </p:txBody>
      </p:sp>
      <p:sp>
        <p:nvSpPr>
          <p:cNvPr id="2" name="Rectangle: Rounded Corners 1">
            <a:extLst>
              <a:ext uri="{FF2B5EF4-FFF2-40B4-BE49-F238E27FC236}">
                <a16:creationId xmlns:a16="http://schemas.microsoft.com/office/drawing/2014/main" id="{CC1C6C7C-41FC-46D1-AE99-C20537CF9BF9}"/>
              </a:ext>
            </a:extLst>
          </p:cNvPr>
          <p:cNvSpPr/>
          <p:nvPr/>
        </p:nvSpPr>
        <p:spPr>
          <a:xfrm>
            <a:off x="6643845" y="2763951"/>
            <a:ext cx="3866618" cy="4549546"/>
          </a:xfrm>
          <a:prstGeom prst="roundRect">
            <a:avLst>
              <a:gd name="adj" fmla="val 2634"/>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680" b="1" dirty="0">
                <a:solidFill>
                  <a:schemeClr val="accent1">
                    <a:lumMod val="75000"/>
                  </a:schemeClr>
                </a:solidFill>
              </a:rPr>
              <a:t>Overview</a:t>
            </a:r>
          </a:p>
          <a:p>
            <a:endParaRPr lang="en-US" sz="120" b="1" dirty="0">
              <a:solidFill>
                <a:schemeClr val="tx1"/>
              </a:solidFill>
            </a:endParaRPr>
          </a:p>
          <a:p>
            <a:pPr marL="205740" indent="-205740">
              <a:spcAft>
                <a:spcPts val="800"/>
              </a:spcAft>
              <a:buFont typeface="Wingdings" panose="05000000000000000000" pitchFamily="2" charset="2"/>
              <a:buChar char="§"/>
            </a:pPr>
            <a:r>
              <a:rPr lang="en-US" sz="1500" dirty="0">
                <a:solidFill>
                  <a:schemeClr val="tx1"/>
                </a:solidFill>
              </a:rPr>
              <a:t>PFOA/PFOS contamination in groundwater around military installations likely results from foam fire retardant used to extinguish aircraft fires.</a:t>
            </a:r>
          </a:p>
          <a:p>
            <a:pPr marL="205740" indent="-205740">
              <a:spcAft>
                <a:spcPts val="800"/>
              </a:spcAft>
              <a:buFont typeface="Wingdings" panose="05000000000000000000" pitchFamily="2" charset="2"/>
              <a:buChar char="§"/>
            </a:pPr>
            <a:r>
              <a:rPr lang="en-US" sz="1500" dirty="0">
                <a:solidFill>
                  <a:schemeClr val="tx1"/>
                </a:solidFill>
              </a:rPr>
              <a:t>At twenty-four of the identified installations, PFO/PFOS levels exceeded EPA health advisory limits.</a:t>
            </a:r>
          </a:p>
          <a:p>
            <a:pPr marL="205740" indent="-205740">
              <a:spcAft>
                <a:spcPts val="800"/>
              </a:spcAft>
              <a:buFont typeface="Wingdings" panose="05000000000000000000" pitchFamily="2" charset="2"/>
              <a:buChar char="§"/>
            </a:pPr>
            <a:r>
              <a:rPr lang="en-US" sz="1500" dirty="0">
                <a:solidFill>
                  <a:schemeClr val="tx1"/>
                </a:solidFill>
              </a:rPr>
              <a:t>The DOD’s PFAS task force released a report in March 2020 updating the total number* of military installations with known or suspected releases of PFOA/PFOS to </a:t>
            </a:r>
            <a:r>
              <a:rPr lang="en-US" sz="1500" b="1" dirty="0">
                <a:solidFill>
                  <a:schemeClr val="tx1"/>
                </a:solidFill>
              </a:rPr>
              <a:t>651 </a:t>
            </a:r>
            <a:r>
              <a:rPr lang="en-US" sz="1500" dirty="0">
                <a:solidFill>
                  <a:schemeClr val="tx1"/>
                </a:solidFill>
              </a:rPr>
              <a:t>as of the end of FY 2019.</a:t>
            </a:r>
          </a:p>
          <a:p>
            <a:pPr marL="205740" indent="-205740">
              <a:spcAft>
                <a:spcPts val="800"/>
              </a:spcAft>
              <a:buFont typeface="Wingdings" panose="05000000000000000000" pitchFamily="2" charset="2"/>
              <a:buChar char="§"/>
            </a:pPr>
            <a:r>
              <a:rPr lang="en-US" sz="1500" dirty="0"/>
              <a:t>In 2024 the DOD stated it will prioritize initially addressing drinking water with detected levels of PFAS that are three times or above the MCLs from EPA.</a:t>
            </a:r>
          </a:p>
          <a:p>
            <a:pPr marL="205740" indent="-205740">
              <a:buFont typeface="Wingdings" panose="05000000000000000000" pitchFamily="2" charset="2"/>
              <a:buChar char="§"/>
            </a:pPr>
            <a:endParaRPr lang="en-US" sz="1440" dirty="0">
              <a:solidFill>
                <a:schemeClr val="tx1"/>
              </a:solidFill>
              <a:highlight>
                <a:srgbClr val="FFFF00"/>
              </a:highlight>
            </a:endParaRPr>
          </a:p>
        </p:txBody>
      </p:sp>
      <p:graphicFrame>
        <p:nvGraphicFramePr>
          <p:cNvPr id="12" name="Chart 11">
            <a:extLst>
              <a:ext uri="{FF2B5EF4-FFF2-40B4-BE49-F238E27FC236}">
                <a16:creationId xmlns:a16="http://schemas.microsoft.com/office/drawing/2014/main" id="{8B628E97-82B5-415B-8F11-7D62A65F749C}"/>
              </a:ext>
            </a:extLst>
          </p:cNvPr>
          <p:cNvGraphicFramePr/>
          <p:nvPr/>
        </p:nvGraphicFramePr>
        <p:xfrm>
          <a:off x="1563415" y="2763951"/>
          <a:ext cx="4880380" cy="426876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3">
            <a:extLst>
              <a:ext uri="{FF2B5EF4-FFF2-40B4-BE49-F238E27FC236}">
                <a16:creationId xmlns:a16="http://schemas.microsoft.com/office/drawing/2014/main" id="{7139245D-36B4-4751-B383-DBE269C2E10E}"/>
              </a:ext>
            </a:extLst>
          </p:cNvPr>
          <p:cNvSpPr txBox="1">
            <a:spLocks noChangeArrowheads="1"/>
          </p:cNvSpPr>
          <p:nvPr/>
        </p:nvSpPr>
        <p:spPr bwMode="auto">
          <a:xfrm>
            <a:off x="1424997" y="2680390"/>
            <a:ext cx="5157216" cy="438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nSpc>
                <a:spcPct val="100000"/>
              </a:lnSpc>
              <a:spcBef>
                <a:spcPct val="0"/>
              </a:spcBef>
              <a:buFontTx/>
              <a:buNone/>
            </a:pPr>
            <a:r>
              <a:rPr lang="en-US" altLang="en-US" sz="1350" b="1" dirty="0">
                <a:solidFill>
                  <a:schemeClr val="accent1">
                    <a:lumMod val="40000"/>
                    <a:lumOff val="60000"/>
                  </a:schemeClr>
                </a:solidFill>
                <a:latin typeface="+mn-lt"/>
                <a:cs typeface="Verdana"/>
              </a:rPr>
              <a:t>■</a:t>
            </a:r>
            <a:r>
              <a:rPr lang="en-US" altLang="en-US" sz="1350" b="1" dirty="0">
                <a:latin typeface="+mn-lt"/>
                <a:cs typeface="Verdana"/>
              </a:rPr>
              <a:t> </a:t>
            </a:r>
            <a:r>
              <a:rPr lang="en-US" altLang="en-US" sz="1350" dirty="0">
                <a:latin typeface="+mn-lt"/>
                <a:cs typeface="Verdana"/>
              </a:rPr>
              <a:t>Installations with known or suspected releases of PFOS/PFOA</a:t>
            </a:r>
          </a:p>
          <a:p>
            <a:pPr>
              <a:lnSpc>
                <a:spcPct val="100000"/>
              </a:lnSpc>
              <a:spcBef>
                <a:spcPct val="0"/>
              </a:spcBef>
              <a:buFontTx/>
              <a:buNone/>
            </a:pPr>
            <a:r>
              <a:rPr lang="en-US" altLang="en-US" sz="1350" b="1" dirty="0">
                <a:solidFill>
                  <a:schemeClr val="accent1">
                    <a:lumMod val="50000"/>
                  </a:schemeClr>
                </a:solidFill>
                <a:latin typeface="+mn-lt"/>
                <a:cs typeface="Verdana"/>
              </a:rPr>
              <a:t>■</a:t>
            </a:r>
            <a:r>
              <a:rPr lang="en-US" altLang="en-US" sz="1350" b="1" dirty="0">
                <a:latin typeface="+mn-lt"/>
                <a:cs typeface="Verdana"/>
              </a:rPr>
              <a:t> </a:t>
            </a:r>
            <a:r>
              <a:rPr lang="en-US" altLang="en-US" sz="1350" dirty="0">
                <a:latin typeface="+mn-lt"/>
                <a:cs typeface="Verdana"/>
              </a:rPr>
              <a:t>Installations sampled with results exceeding EPA PFOS/PFAS </a:t>
            </a:r>
          </a:p>
          <a:p>
            <a:pPr>
              <a:lnSpc>
                <a:spcPct val="100000"/>
              </a:lnSpc>
              <a:spcBef>
                <a:spcPct val="0"/>
              </a:spcBef>
              <a:buFontTx/>
              <a:buNone/>
            </a:pPr>
            <a:r>
              <a:rPr lang="en-US" altLang="en-US" sz="1350" dirty="0">
                <a:latin typeface="+mn-lt"/>
                <a:cs typeface="Verdana"/>
              </a:rPr>
              <a:t>     advisory levels </a:t>
            </a:r>
          </a:p>
        </p:txBody>
      </p:sp>
      <p:sp>
        <p:nvSpPr>
          <p:cNvPr id="14" name="Text Placeholder 18">
            <a:extLst>
              <a:ext uri="{FF2B5EF4-FFF2-40B4-BE49-F238E27FC236}">
                <a16:creationId xmlns:a16="http://schemas.microsoft.com/office/drawing/2014/main" id="{76853C59-991E-49C6-A908-2A34EAF07499}"/>
              </a:ext>
            </a:extLst>
          </p:cNvPr>
          <p:cNvSpPr txBox="1">
            <a:spLocks/>
          </p:cNvSpPr>
          <p:nvPr/>
        </p:nvSpPr>
        <p:spPr bwMode="auto">
          <a:xfrm>
            <a:off x="1668775" y="7084026"/>
            <a:ext cx="5486400" cy="229471"/>
          </a:xfrm>
          <a:prstGeom prst="rect">
            <a:avLst/>
          </a:prstGeom>
          <a:noFill/>
          <a:ln>
            <a:noFill/>
          </a:ln>
        </p:spPr>
        <p:txBody>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indent="0">
              <a:lnSpc>
                <a:spcPct val="110000"/>
              </a:lnSpc>
              <a:spcBef>
                <a:spcPts val="0"/>
              </a:spcBef>
              <a:buNone/>
              <a:defRPr/>
            </a:pPr>
            <a:r>
              <a:rPr lang="en-US" sz="1100" dirty="0">
                <a:solidFill>
                  <a:schemeClr val="accent1">
                    <a:lumMod val="75000"/>
                  </a:schemeClr>
                </a:solidFill>
                <a:latin typeface="+mn-lt"/>
                <a:cs typeface="Georgia"/>
              </a:rPr>
              <a:t>*The report did not update the number of identified installations by military branch</a:t>
            </a:r>
          </a:p>
        </p:txBody>
      </p:sp>
    </p:spTree>
    <p:extLst>
      <p:ext uri="{BB962C8B-B14F-4D97-AF65-F5344CB8AC3E}">
        <p14:creationId xmlns:p14="http://schemas.microsoft.com/office/powerpoint/2010/main" val="1004333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345" y="297175"/>
            <a:ext cx="8580495" cy="1645920"/>
          </a:xfrm>
        </p:spPr>
        <p:txBody>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4300" dirty="0">
                <a:solidFill>
                  <a:schemeClr val="accent1">
                    <a:lumMod val="75000"/>
                  </a:schemeClr>
                </a:solidFill>
              </a:rPr>
              <a:t>Litigation against PFAS manufacturers and settlements for water systems</a:t>
            </a:r>
          </a:p>
        </p:txBody>
      </p:sp>
      <p:sp>
        <p:nvSpPr>
          <p:cNvPr id="8" name="TextBox 7">
            <a:extLst>
              <a:ext uri="{FF2B5EF4-FFF2-40B4-BE49-F238E27FC236}">
                <a16:creationId xmlns:a16="http://schemas.microsoft.com/office/drawing/2014/main" id="{A36A0F48-FFF9-754C-BBDB-733D1240E745}"/>
              </a:ext>
            </a:extLst>
          </p:cNvPr>
          <p:cNvSpPr txBox="1"/>
          <p:nvPr/>
        </p:nvSpPr>
        <p:spPr>
          <a:xfrm>
            <a:off x="1158240" y="7779720"/>
            <a:ext cx="5211737" cy="300082"/>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240" normalizeH="0" baseline="0" noProof="0" dirty="0">
                <a:ln>
                  <a:noFill/>
                </a:ln>
                <a:solidFill>
                  <a:schemeClr val="accent1">
                    <a:lumMod val="75000"/>
                  </a:schemeClr>
                </a:solidFill>
                <a:effectLst/>
                <a:uLnTx/>
                <a:uFillTx/>
                <a:ea typeface="+mn-ea"/>
                <a:cs typeface="+mn-cs"/>
              </a:rPr>
              <a:t>SOURCE </a:t>
            </a:r>
            <a:r>
              <a:rPr kumimoji="0" lang="en-US" sz="1350" b="0" i="0" u="none" strike="noStrike" kern="1200" cap="none" spc="0" normalizeH="0" baseline="0" noProof="0" dirty="0">
                <a:ln>
                  <a:noFill/>
                </a:ln>
                <a:solidFill>
                  <a:schemeClr val="accent1">
                    <a:lumMod val="75000"/>
                  </a:schemeClr>
                </a:solidFill>
                <a:effectLst/>
                <a:uLnTx/>
                <a:uFillTx/>
                <a:ea typeface="+mn-ea"/>
                <a:cs typeface="+mn-cs"/>
              </a:rPr>
              <a:t>Inside EPA, US District Court District of South Carolina.</a:t>
            </a:r>
          </a:p>
        </p:txBody>
      </p:sp>
      <p:sp>
        <p:nvSpPr>
          <p:cNvPr id="2" name="Rectangle: Rounded Corners 1">
            <a:extLst>
              <a:ext uri="{FF2B5EF4-FFF2-40B4-BE49-F238E27FC236}">
                <a16:creationId xmlns:a16="http://schemas.microsoft.com/office/drawing/2014/main" id="{542046F6-A31E-413B-A67A-95C62F84D4F7}"/>
              </a:ext>
            </a:extLst>
          </p:cNvPr>
          <p:cNvSpPr/>
          <p:nvPr/>
        </p:nvSpPr>
        <p:spPr>
          <a:xfrm>
            <a:off x="1467709" y="2351107"/>
            <a:ext cx="8807777" cy="1684389"/>
          </a:xfrm>
          <a:prstGeom prst="roundRect">
            <a:avLst>
              <a:gd name="adj" fmla="val 36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spcAft>
                <a:spcPts val="720"/>
              </a:spcAft>
            </a:pPr>
            <a:r>
              <a:rPr lang="en-US" sz="1400" b="1" dirty="0">
                <a:solidFill>
                  <a:schemeClr val="accent1">
                    <a:lumMod val="75000"/>
                  </a:schemeClr>
                </a:solidFill>
              </a:rPr>
              <a:t>Background: </a:t>
            </a:r>
            <a:r>
              <a:rPr lang="en-US" sz="1400" b="1" i="1" dirty="0">
                <a:solidFill>
                  <a:schemeClr val="accent1">
                    <a:lumMod val="75000"/>
                  </a:schemeClr>
                </a:solidFill>
              </a:rPr>
              <a:t>Aqueous Film-Forming Foams (AFFF) Products Liability Litigation, Multidistrict Litigation No. 2873</a:t>
            </a:r>
          </a:p>
          <a:p>
            <a:pPr marL="171450" indent="-171450">
              <a:spcAft>
                <a:spcPts val="500"/>
              </a:spcAft>
              <a:buFont typeface="Wingdings" panose="05000000000000000000" pitchFamily="2" charset="2"/>
              <a:buChar char="§"/>
            </a:pPr>
            <a:r>
              <a:rPr lang="en-US" sz="1350" dirty="0">
                <a:solidFill>
                  <a:schemeClr val="tx1"/>
                </a:solidFill>
              </a:rPr>
              <a:t>Approximately 100 cases were consolidated into multidistrict litigation before the U.S. District Court of South Carolina</a:t>
            </a:r>
          </a:p>
          <a:p>
            <a:pPr marL="171450" indent="-171450">
              <a:spcAft>
                <a:spcPts val="500"/>
              </a:spcAft>
              <a:buFont typeface="Wingdings" panose="05000000000000000000" pitchFamily="2" charset="2"/>
              <a:buChar char="§"/>
            </a:pPr>
            <a:r>
              <a:rPr lang="en-US" sz="1350" dirty="0">
                <a:solidFill>
                  <a:schemeClr val="tx1"/>
                </a:solidFill>
              </a:rPr>
              <a:t>The cases involve varied causes of action and claims relating to PFAS.</a:t>
            </a:r>
          </a:p>
          <a:p>
            <a:pPr marL="171450" indent="-171450">
              <a:spcAft>
                <a:spcPts val="500"/>
              </a:spcAft>
              <a:buFont typeface="Wingdings" panose="05000000000000000000" pitchFamily="2" charset="2"/>
              <a:buChar char="§"/>
            </a:pPr>
            <a:r>
              <a:rPr lang="en-US" sz="1350" dirty="0">
                <a:solidFill>
                  <a:schemeClr val="tx1"/>
                </a:solidFill>
              </a:rPr>
              <a:t>Generally, plaintiffs allege that AFFFs containing PFOA or PFOS contaminated groundwater near military bases, airports, and industrial sites where they were used to extinguish liquid fuel fires.</a:t>
            </a:r>
          </a:p>
          <a:p>
            <a:pPr marL="171450" indent="-171450">
              <a:spcAft>
                <a:spcPts val="500"/>
              </a:spcAft>
              <a:buFont typeface="Wingdings" panose="05000000000000000000" pitchFamily="2" charset="2"/>
              <a:buChar char="§"/>
            </a:pPr>
            <a:r>
              <a:rPr lang="en-US" sz="1350" spc="-36" dirty="0">
                <a:solidFill>
                  <a:schemeClr val="tx1"/>
                </a:solidFill>
              </a:rPr>
              <a:t>Plaintiffs allege they were caused personal injury, a need for medical monitoring, or economic losses such as property damage.</a:t>
            </a:r>
          </a:p>
        </p:txBody>
      </p:sp>
      <p:cxnSp>
        <p:nvCxnSpPr>
          <p:cNvPr id="29" name="Straight Arrow Connector 28">
            <a:extLst>
              <a:ext uri="{FF2B5EF4-FFF2-40B4-BE49-F238E27FC236}">
                <a16:creationId xmlns:a16="http://schemas.microsoft.com/office/drawing/2014/main" id="{929760F4-2458-4353-A8D1-FBED6114B61A}"/>
              </a:ext>
            </a:extLst>
          </p:cNvPr>
          <p:cNvCxnSpPr>
            <a:cxnSpLocks/>
          </p:cNvCxnSpPr>
          <p:nvPr/>
        </p:nvCxnSpPr>
        <p:spPr>
          <a:xfrm>
            <a:off x="1516070" y="4496498"/>
            <a:ext cx="8807777" cy="0"/>
          </a:xfrm>
          <a:prstGeom prst="straightConnector1">
            <a:avLst/>
          </a:prstGeom>
          <a:ln w="2857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45A5AE-9D3E-4783-BAB1-47D39E77D2A2}"/>
              </a:ext>
            </a:extLst>
          </p:cNvPr>
          <p:cNvSpPr txBox="1">
            <a:spLocks/>
          </p:cNvSpPr>
          <p:nvPr/>
        </p:nvSpPr>
        <p:spPr>
          <a:xfrm>
            <a:off x="1667833" y="4113486"/>
            <a:ext cx="1993140" cy="300082"/>
          </a:xfrm>
          <a:prstGeom prst="rect">
            <a:avLst/>
          </a:prstGeom>
          <a:noFill/>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b="1" dirty="0">
                <a:solidFill>
                  <a:schemeClr val="accent1">
                    <a:lumMod val="75000"/>
                  </a:schemeClr>
                </a:solidFill>
                <a:ea typeface="MS PGothic" panose="020B0600070205080204" pitchFamily="34" charset="-128"/>
                <a:cs typeface="Verdana"/>
              </a:rPr>
              <a:t>December 2018</a:t>
            </a:r>
            <a:endParaRPr lang="en-US" sz="1350" dirty="0">
              <a:solidFill>
                <a:schemeClr val="accent1">
                  <a:lumMod val="75000"/>
                </a:schemeClr>
              </a:solidFill>
              <a:ea typeface="MS PGothic" panose="020B0600070205080204" pitchFamily="34" charset="-128"/>
              <a:cs typeface="Verdana"/>
            </a:endParaRPr>
          </a:p>
        </p:txBody>
      </p:sp>
      <p:sp>
        <p:nvSpPr>
          <p:cNvPr id="31" name="TextBox 30">
            <a:extLst>
              <a:ext uri="{FF2B5EF4-FFF2-40B4-BE49-F238E27FC236}">
                <a16:creationId xmlns:a16="http://schemas.microsoft.com/office/drawing/2014/main" id="{B2B90BBD-6D7E-4A89-9D0B-CD9CC7A39BC0}"/>
              </a:ext>
            </a:extLst>
          </p:cNvPr>
          <p:cNvSpPr txBox="1">
            <a:spLocks/>
          </p:cNvSpPr>
          <p:nvPr/>
        </p:nvSpPr>
        <p:spPr>
          <a:xfrm>
            <a:off x="3856584" y="4113486"/>
            <a:ext cx="2364371" cy="300082"/>
          </a:xfrm>
          <a:prstGeom prst="rect">
            <a:avLst/>
          </a:prstGeom>
          <a:noFill/>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b="1" dirty="0">
                <a:solidFill>
                  <a:schemeClr val="accent1">
                    <a:lumMod val="75000"/>
                  </a:schemeClr>
                </a:solidFill>
                <a:ea typeface="MS PGothic" panose="020B0600070205080204" pitchFamily="34" charset="-128"/>
                <a:cs typeface="Verdana"/>
              </a:rPr>
              <a:t>June 2023</a:t>
            </a:r>
            <a:endParaRPr lang="en-US" sz="1350" dirty="0">
              <a:solidFill>
                <a:schemeClr val="accent1">
                  <a:lumMod val="75000"/>
                </a:schemeClr>
              </a:solidFill>
              <a:ea typeface="MS PGothic" panose="020B0600070205080204" pitchFamily="34" charset="-128"/>
              <a:cs typeface="Verdana"/>
            </a:endParaRPr>
          </a:p>
        </p:txBody>
      </p:sp>
      <p:sp>
        <p:nvSpPr>
          <p:cNvPr id="32" name="TextBox 31">
            <a:extLst>
              <a:ext uri="{FF2B5EF4-FFF2-40B4-BE49-F238E27FC236}">
                <a16:creationId xmlns:a16="http://schemas.microsoft.com/office/drawing/2014/main" id="{5A995736-EF9A-43CC-B543-02C4A22EC880}"/>
              </a:ext>
            </a:extLst>
          </p:cNvPr>
          <p:cNvSpPr txBox="1">
            <a:spLocks/>
          </p:cNvSpPr>
          <p:nvPr/>
        </p:nvSpPr>
        <p:spPr>
          <a:xfrm>
            <a:off x="5991884" y="4113486"/>
            <a:ext cx="2206436" cy="300082"/>
          </a:xfrm>
          <a:prstGeom prst="rect">
            <a:avLst/>
          </a:prstGeom>
          <a:noFill/>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b="1" dirty="0">
                <a:solidFill>
                  <a:schemeClr val="accent1">
                    <a:lumMod val="75000"/>
                  </a:schemeClr>
                </a:solidFill>
                <a:ea typeface="MS PGothic" panose="020B0600070205080204" pitchFamily="34" charset="-128"/>
                <a:cs typeface="Verdana"/>
              </a:rPr>
              <a:t>April 2024</a:t>
            </a:r>
            <a:endParaRPr lang="en-US" sz="1350" dirty="0">
              <a:solidFill>
                <a:schemeClr val="accent1">
                  <a:lumMod val="75000"/>
                </a:schemeClr>
              </a:solidFill>
              <a:ea typeface="MS PGothic" panose="020B0600070205080204" pitchFamily="34" charset="-128"/>
              <a:cs typeface="Verdana"/>
            </a:endParaRPr>
          </a:p>
        </p:txBody>
      </p:sp>
      <p:sp>
        <p:nvSpPr>
          <p:cNvPr id="33" name="TextBox 32">
            <a:extLst>
              <a:ext uri="{FF2B5EF4-FFF2-40B4-BE49-F238E27FC236}">
                <a16:creationId xmlns:a16="http://schemas.microsoft.com/office/drawing/2014/main" id="{26DC40E1-D4EB-4AE3-8FEF-E1487A06606A}"/>
              </a:ext>
            </a:extLst>
          </p:cNvPr>
          <p:cNvSpPr txBox="1">
            <a:spLocks/>
          </p:cNvSpPr>
          <p:nvPr/>
        </p:nvSpPr>
        <p:spPr>
          <a:xfrm>
            <a:off x="8152980" y="4113486"/>
            <a:ext cx="2304288" cy="300082"/>
          </a:xfrm>
          <a:prstGeom prst="rect">
            <a:avLst/>
          </a:prstGeom>
          <a:noFill/>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b="1" dirty="0">
                <a:solidFill>
                  <a:schemeClr val="accent1">
                    <a:lumMod val="75000"/>
                  </a:schemeClr>
                </a:solidFill>
                <a:ea typeface="MS PGothic" panose="020B0600070205080204" pitchFamily="34" charset="-128"/>
                <a:cs typeface="Verdana"/>
              </a:rPr>
              <a:t>2025 &amp; Beyond</a:t>
            </a:r>
            <a:endParaRPr lang="en-US" sz="1350" dirty="0">
              <a:solidFill>
                <a:schemeClr val="accent1">
                  <a:lumMod val="75000"/>
                </a:schemeClr>
              </a:solidFill>
              <a:ea typeface="MS PGothic" panose="020B0600070205080204" pitchFamily="34" charset="-128"/>
              <a:cs typeface="Verdana"/>
            </a:endParaRPr>
          </a:p>
        </p:txBody>
      </p:sp>
      <p:sp>
        <p:nvSpPr>
          <p:cNvPr id="34" name="Oval 33">
            <a:extLst>
              <a:ext uri="{FF2B5EF4-FFF2-40B4-BE49-F238E27FC236}">
                <a16:creationId xmlns:a16="http://schemas.microsoft.com/office/drawing/2014/main" id="{AF6D40A6-5CCF-4F83-AB35-549BB06C9B37}"/>
              </a:ext>
            </a:extLst>
          </p:cNvPr>
          <p:cNvSpPr>
            <a:spLocks noChangeAspect="1"/>
          </p:cNvSpPr>
          <p:nvPr/>
        </p:nvSpPr>
        <p:spPr>
          <a:xfrm>
            <a:off x="5838264" y="4420869"/>
            <a:ext cx="153619" cy="1536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defRPr/>
            </a:pPr>
            <a:endParaRPr lang="en-US" sz="2400" dirty="0">
              <a:solidFill>
                <a:schemeClr val="accent1">
                  <a:lumMod val="75000"/>
                </a:schemeClr>
              </a:solidFill>
            </a:endParaRPr>
          </a:p>
        </p:txBody>
      </p:sp>
      <p:sp>
        <p:nvSpPr>
          <p:cNvPr id="35" name="Oval 34">
            <a:extLst>
              <a:ext uri="{FF2B5EF4-FFF2-40B4-BE49-F238E27FC236}">
                <a16:creationId xmlns:a16="http://schemas.microsoft.com/office/drawing/2014/main" id="{FC52F704-0D86-4120-8981-48715C6DEF87}"/>
              </a:ext>
            </a:extLst>
          </p:cNvPr>
          <p:cNvSpPr>
            <a:spLocks noChangeAspect="1"/>
          </p:cNvSpPr>
          <p:nvPr/>
        </p:nvSpPr>
        <p:spPr>
          <a:xfrm>
            <a:off x="7999361" y="4420869"/>
            <a:ext cx="153619" cy="1536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defRPr/>
            </a:pPr>
            <a:endParaRPr lang="en-US" sz="2400" dirty="0">
              <a:solidFill>
                <a:schemeClr val="accent1">
                  <a:lumMod val="75000"/>
                </a:schemeClr>
              </a:solidFill>
            </a:endParaRPr>
          </a:p>
        </p:txBody>
      </p:sp>
      <p:sp>
        <p:nvSpPr>
          <p:cNvPr id="36" name="Oval 35">
            <a:extLst>
              <a:ext uri="{FF2B5EF4-FFF2-40B4-BE49-F238E27FC236}">
                <a16:creationId xmlns:a16="http://schemas.microsoft.com/office/drawing/2014/main" id="{AC5A1F10-E028-4EF4-8478-5146B66E75EF}"/>
              </a:ext>
            </a:extLst>
          </p:cNvPr>
          <p:cNvSpPr>
            <a:spLocks noChangeAspect="1"/>
          </p:cNvSpPr>
          <p:nvPr/>
        </p:nvSpPr>
        <p:spPr>
          <a:xfrm>
            <a:off x="1516070" y="4420869"/>
            <a:ext cx="153619" cy="1536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defRPr/>
            </a:pPr>
            <a:endParaRPr lang="en-US" sz="2400" dirty="0">
              <a:solidFill>
                <a:schemeClr val="accent1">
                  <a:lumMod val="75000"/>
                </a:schemeClr>
              </a:solidFill>
            </a:endParaRPr>
          </a:p>
        </p:txBody>
      </p:sp>
      <p:sp>
        <p:nvSpPr>
          <p:cNvPr id="37" name="Oval 36">
            <a:extLst>
              <a:ext uri="{FF2B5EF4-FFF2-40B4-BE49-F238E27FC236}">
                <a16:creationId xmlns:a16="http://schemas.microsoft.com/office/drawing/2014/main" id="{86DC9D3C-CE92-401F-8920-129CAA87CCDB}"/>
              </a:ext>
            </a:extLst>
          </p:cNvPr>
          <p:cNvSpPr>
            <a:spLocks noChangeAspect="1"/>
          </p:cNvSpPr>
          <p:nvPr/>
        </p:nvSpPr>
        <p:spPr>
          <a:xfrm>
            <a:off x="3677167" y="4420869"/>
            <a:ext cx="153619" cy="153619"/>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defRPr/>
            </a:pPr>
            <a:endParaRPr lang="en-US" sz="2400" dirty="0">
              <a:solidFill>
                <a:schemeClr val="accent1">
                  <a:lumMod val="75000"/>
                </a:schemeClr>
              </a:solidFill>
            </a:endParaRPr>
          </a:p>
        </p:txBody>
      </p:sp>
      <p:sp>
        <p:nvSpPr>
          <p:cNvPr id="38" name="TextBox 37">
            <a:extLst>
              <a:ext uri="{FF2B5EF4-FFF2-40B4-BE49-F238E27FC236}">
                <a16:creationId xmlns:a16="http://schemas.microsoft.com/office/drawing/2014/main" id="{B1088335-BD6A-47E8-BAE0-3FB816F5A45B}"/>
              </a:ext>
            </a:extLst>
          </p:cNvPr>
          <p:cNvSpPr txBox="1">
            <a:spLocks/>
          </p:cNvSpPr>
          <p:nvPr/>
        </p:nvSpPr>
        <p:spPr>
          <a:xfrm>
            <a:off x="1592880" y="4662034"/>
            <a:ext cx="2084832" cy="1180257"/>
          </a:xfrm>
          <a:prstGeom prst="roundRect">
            <a:avLst>
              <a:gd name="adj" fmla="val 6250"/>
            </a:avLst>
          </a:prstGeom>
          <a:noFill/>
          <a:ln>
            <a:solidFill>
              <a:schemeClr val="accent1"/>
            </a:solidFill>
          </a:ln>
        </p:spPr>
        <p:txBody>
          <a:bodyPr wrap="square" lIns="109728" tIns="109728" rIns="109728" bIns="109728"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dirty="0">
                <a:ea typeface="MS PGothic" panose="020B0600070205080204" pitchFamily="34" charset="-128"/>
                <a:cs typeface="Georgia"/>
              </a:rPr>
              <a:t>District of South Carolina receives transfer order from the Judicial Panel on Multidistrict Litigation.</a:t>
            </a:r>
          </a:p>
        </p:txBody>
      </p:sp>
      <p:sp>
        <p:nvSpPr>
          <p:cNvPr id="42" name="TextBox 41">
            <a:extLst>
              <a:ext uri="{FF2B5EF4-FFF2-40B4-BE49-F238E27FC236}">
                <a16:creationId xmlns:a16="http://schemas.microsoft.com/office/drawing/2014/main" id="{CF320A4A-7147-4547-AC4D-9BCA62D9A272}"/>
              </a:ext>
            </a:extLst>
          </p:cNvPr>
          <p:cNvSpPr txBox="1">
            <a:spLocks/>
          </p:cNvSpPr>
          <p:nvPr/>
        </p:nvSpPr>
        <p:spPr>
          <a:xfrm>
            <a:off x="3753432" y="4662036"/>
            <a:ext cx="2084832" cy="1180257"/>
          </a:xfrm>
          <a:prstGeom prst="roundRect">
            <a:avLst>
              <a:gd name="adj" fmla="val 6250"/>
            </a:avLst>
          </a:prstGeom>
          <a:noFill/>
          <a:ln>
            <a:solidFill>
              <a:schemeClr val="accent1"/>
            </a:solidFill>
          </a:ln>
        </p:spPr>
        <p:txBody>
          <a:bodyPr wrap="square" lIns="109728" tIns="109728" rIns="109728" bIns="109728"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dirty="0">
                <a:ea typeface="MS PGothic" panose="020B0600070205080204" pitchFamily="34" charset="-128"/>
                <a:cs typeface="Georgia"/>
              </a:rPr>
              <a:t>DuPont and spinoff companies reach a $1.18 billion deal with about 300 drinking water providers. </a:t>
            </a:r>
          </a:p>
        </p:txBody>
      </p:sp>
      <p:sp>
        <p:nvSpPr>
          <p:cNvPr id="43" name="TextBox 42">
            <a:extLst>
              <a:ext uri="{FF2B5EF4-FFF2-40B4-BE49-F238E27FC236}">
                <a16:creationId xmlns:a16="http://schemas.microsoft.com/office/drawing/2014/main" id="{0E0BE31F-08EE-415E-A2A7-BB28FAD99134}"/>
              </a:ext>
            </a:extLst>
          </p:cNvPr>
          <p:cNvSpPr txBox="1">
            <a:spLocks/>
          </p:cNvSpPr>
          <p:nvPr/>
        </p:nvSpPr>
        <p:spPr>
          <a:xfrm>
            <a:off x="5914529" y="4662035"/>
            <a:ext cx="2084832" cy="1180261"/>
          </a:xfrm>
          <a:prstGeom prst="roundRect">
            <a:avLst>
              <a:gd name="adj" fmla="val 6250"/>
            </a:avLst>
          </a:prstGeom>
          <a:noFill/>
          <a:ln>
            <a:solidFill>
              <a:schemeClr val="accent1"/>
            </a:solidFill>
          </a:ln>
        </p:spPr>
        <p:txBody>
          <a:bodyPr wrap="square" lIns="109728" tIns="109728" rIns="109728" bIns="109728"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dirty="0">
                <a:ea typeface="MS PGothic" panose="020B0600070205080204" pitchFamily="34" charset="-128"/>
                <a:cs typeface="Georgia"/>
              </a:rPr>
              <a:t>Court approves $10.5-12.5 billion settlement with 3M over PFAS in public drinking water systems</a:t>
            </a:r>
          </a:p>
        </p:txBody>
      </p:sp>
      <p:sp>
        <p:nvSpPr>
          <p:cNvPr id="44" name="TextBox 43">
            <a:extLst>
              <a:ext uri="{FF2B5EF4-FFF2-40B4-BE49-F238E27FC236}">
                <a16:creationId xmlns:a16="http://schemas.microsoft.com/office/drawing/2014/main" id="{F502239C-5790-452B-8B45-6E474489FD4F}"/>
              </a:ext>
            </a:extLst>
          </p:cNvPr>
          <p:cNvSpPr txBox="1">
            <a:spLocks/>
          </p:cNvSpPr>
          <p:nvPr/>
        </p:nvSpPr>
        <p:spPr>
          <a:xfrm>
            <a:off x="8075624" y="4662034"/>
            <a:ext cx="2304288" cy="1180265"/>
          </a:xfrm>
          <a:prstGeom prst="roundRect">
            <a:avLst>
              <a:gd name="adj" fmla="val 6250"/>
            </a:avLst>
          </a:prstGeom>
          <a:noFill/>
          <a:ln>
            <a:solidFill>
              <a:schemeClr val="accent1"/>
            </a:solidFill>
          </a:ln>
        </p:spPr>
        <p:txBody>
          <a:bodyPr wrap="square" lIns="109728" tIns="109728" rIns="109728" bIns="109728" anchor="ct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r>
              <a:rPr lang="en-US" sz="1350" dirty="0">
                <a:ea typeface="MS PGothic" panose="020B0600070205080204" pitchFamily="34" charset="-128"/>
                <a:cs typeface="Georgia"/>
              </a:rPr>
              <a:t>Recipients continue filing claims and ongoing litigation regarding contamination in stormwater and wastewater.</a:t>
            </a:r>
          </a:p>
        </p:txBody>
      </p:sp>
      <p:pic>
        <p:nvPicPr>
          <p:cNvPr id="47" name="Picture 46">
            <a:extLst>
              <a:ext uri="{FF2B5EF4-FFF2-40B4-BE49-F238E27FC236}">
                <a16:creationId xmlns:a16="http://schemas.microsoft.com/office/drawing/2014/main" id="{4C15C884-CE0F-46F8-8A4B-F296DBC6D7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1480" y="6547264"/>
            <a:ext cx="618935" cy="618935"/>
          </a:xfrm>
          <a:prstGeom prst="rect">
            <a:avLst/>
          </a:prstGeom>
        </p:spPr>
      </p:pic>
      <p:sp>
        <p:nvSpPr>
          <p:cNvPr id="21" name="Rectangle: Rounded Corners 20">
            <a:extLst>
              <a:ext uri="{FF2B5EF4-FFF2-40B4-BE49-F238E27FC236}">
                <a16:creationId xmlns:a16="http://schemas.microsoft.com/office/drawing/2014/main" id="{4FE4C12C-BE55-09A5-0ED8-E34B7D1A3E1D}"/>
              </a:ext>
            </a:extLst>
          </p:cNvPr>
          <p:cNvSpPr/>
          <p:nvPr/>
        </p:nvSpPr>
        <p:spPr>
          <a:xfrm>
            <a:off x="1467709" y="6003222"/>
            <a:ext cx="8807777" cy="1615578"/>
          </a:xfrm>
          <a:prstGeom prst="roundRect">
            <a:avLst>
              <a:gd name="adj" fmla="val 365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spcAft>
                <a:spcPts val="720"/>
              </a:spcAft>
            </a:pPr>
            <a:r>
              <a:rPr lang="en-US" sz="1400" b="1" dirty="0">
                <a:solidFill>
                  <a:schemeClr val="accent1">
                    <a:lumMod val="75000"/>
                  </a:schemeClr>
                </a:solidFill>
              </a:rPr>
              <a:t>Spotlight: Guertin v. Michigan et al.</a:t>
            </a:r>
          </a:p>
          <a:p>
            <a:pPr marL="1383030" lvl="2" indent="-285750">
              <a:spcAft>
                <a:spcPts val="720"/>
              </a:spcAft>
              <a:buFont typeface="Wingdings" panose="05000000000000000000" pitchFamily="2" charset="2"/>
              <a:buChar char="§"/>
            </a:pPr>
            <a:r>
              <a:rPr lang="en-US" sz="1350" dirty="0"/>
              <a:t>In 2020, the Supreme Court declined review of a 2019 ruling allowing plaintiffs to argue a due process violation of “bodily integrity” as a result of the Flint water crisis.</a:t>
            </a:r>
          </a:p>
          <a:p>
            <a:pPr marL="1383030" lvl="2" indent="-285750">
              <a:spcAft>
                <a:spcPts val="720"/>
              </a:spcAft>
              <a:buFont typeface="Wingdings" panose="05000000000000000000" pitchFamily="2" charset="2"/>
              <a:buChar char="§"/>
            </a:pPr>
            <a:r>
              <a:rPr lang="en-US" sz="1350" dirty="0"/>
              <a:t>This decision set a precedent for people exposed to contaminants to sue environmental regulators.</a:t>
            </a:r>
          </a:p>
          <a:p>
            <a:pPr marL="1383030" lvl="2" indent="-285750">
              <a:spcAft>
                <a:spcPts val="720"/>
              </a:spcAft>
              <a:buFont typeface="Wingdings" panose="05000000000000000000" pitchFamily="2" charset="2"/>
              <a:buChar char="§"/>
            </a:pPr>
            <a:r>
              <a:rPr lang="en-US" sz="1350" dirty="0"/>
              <a:t>The Supreme Court’s action could be a significant driver for states to continue to regulate and pass new legislation shifting responsibility for PFAS contamination to chemical manufacturers.</a:t>
            </a:r>
          </a:p>
        </p:txBody>
      </p:sp>
    </p:spTree>
    <p:extLst>
      <p:ext uri="{BB962C8B-B14F-4D97-AF65-F5344CB8AC3E}">
        <p14:creationId xmlns:p14="http://schemas.microsoft.com/office/powerpoint/2010/main" val="866778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FC865-1563-F691-4853-A87C69ACDCC5}"/>
              </a:ext>
            </a:extLst>
          </p:cNvPr>
          <p:cNvSpPr>
            <a:spLocks noGrp="1"/>
          </p:cNvSpPr>
          <p:nvPr>
            <p:ph type="title"/>
          </p:nvPr>
        </p:nvSpPr>
        <p:spPr>
          <a:xfrm>
            <a:off x="367" y="297175"/>
            <a:ext cx="8911940" cy="1645920"/>
          </a:xfrm>
        </p:spPr>
        <p:txBody>
          <a:bodyPr/>
          <a:lstStyle/>
          <a:p>
            <a:r>
              <a:rPr lang="en-US" sz="4000" b="1" dirty="0">
                <a:latin typeface="Calibri"/>
                <a:ea typeface="Calibri"/>
                <a:cs typeface="Calibri"/>
              </a:rPr>
              <a:t>Hazardous Designation for PFOA &amp; PFOS under CERCLA (Superfund)</a:t>
            </a:r>
          </a:p>
        </p:txBody>
      </p:sp>
      <p:sp>
        <p:nvSpPr>
          <p:cNvPr id="4" name="TextBox 3">
            <a:extLst>
              <a:ext uri="{FF2B5EF4-FFF2-40B4-BE49-F238E27FC236}">
                <a16:creationId xmlns:a16="http://schemas.microsoft.com/office/drawing/2014/main" id="{C359702C-5EA6-4DE4-9DBC-EFE334921D5F}"/>
              </a:ext>
            </a:extLst>
          </p:cNvPr>
          <p:cNvSpPr txBox="1"/>
          <p:nvPr/>
        </p:nvSpPr>
        <p:spPr>
          <a:xfrm>
            <a:off x="1273996" y="2232272"/>
            <a:ext cx="7582328" cy="5816977"/>
          </a:xfrm>
          <a:prstGeom prst="rect">
            <a:avLst/>
          </a:prstGeom>
          <a:noFill/>
        </p:spPr>
        <p:txBody>
          <a:bodyPr wrap="square">
            <a:spAutoFit/>
          </a:bodyPr>
          <a:lstStyle/>
          <a:p>
            <a:pPr>
              <a:spcAft>
                <a:spcPts val="1800"/>
              </a:spcAft>
            </a:pPr>
            <a:r>
              <a:rPr lang="en-US" sz="1900" dirty="0">
                <a:latin typeface="+mj-lt"/>
                <a:cs typeface="Times New Roman" panose="02020603050405020304" pitchFamily="18" charset="0"/>
              </a:rPr>
              <a:t>In April 2024, two PFAS were designated as hazardous substances, there are concerns about liability protections for entities such as water infrastructure who were not responsible for the creation of these chemicals, but now must invest and manage them. This further complicates costs of compliance with MCLs amidst uncertainty of contamination levels for some systems and legal risks. </a:t>
            </a:r>
          </a:p>
          <a:p>
            <a:pPr marL="285750" indent="-285750">
              <a:spcAft>
                <a:spcPts val="1800"/>
              </a:spcAft>
              <a:buFont typeface="Arial" panose="020B0604020202020204" pitchFamily="34" charset="0"/>
              <a:buChar char="•"/>
            </a:pPr>
            <a:r>
              <a:rPr lang="en-US" sz="1900" dirty="0">
                <a:latin typeface="+mj-lt"/>
                <a:cs typeface="Times New Roman" panose="02020603050405020304" pitchFamily="18" charset="0"/>
              </a:rPr>
              <a:t>The National Waste &amp; Recycling Association, the U.S. Chamber of Commerce, and the Associated General Contractors have challenged whether EPA misinterpreted CERCLA, provided adequate opportunity to comment, offered reasonable explanation for the rule, appropriately considered associated costs, and violated the Constitution by “imposing retroactive liability.” They also allege EPA acted capriciously and may raise additional issues.</a:t>
            </a:r>
          </a:p>
          <a:p>
            <a:pPr marL="285750" indent="-285750">
              <a:spcAft>
                <a:spcPts val="1800"/>
              </a:spcAft>
              <a:buFont typeface="Arial" panose="020B0604020202020204" pitchFamily="34" charset="0"/>
              <a:buChar char="•"/>
            </a:pPr>
            <a:r>
              <a:rPr lang="en-US" sz="1900" dirty="0">
                <a:latin typeface="+mj-lt"/>
                <a:cs typeface="Times New Roman" panose="02020603050405020304" pitchFamily="18" charset="0"/>
              </a:rPr>
              <a:t>Legislators continue to support research and efforts to reduce exposure though action by Congress is expected to be limited to the inclusion of provisions in appropriations bills. Congress may act on liability protections for passive receivers, which would likely include water infrastructure.</a:t>
            </a:r>
          </a:p>
        </p:txBody>
      </p:sp>
      <p:pic>
        <p:nvPicPr>
          <p:cNvPr id="5" name="Picture 4">
            <a:extLst>
              <a:ext uri="{FF2B5EF4-FFF2-40B4-BE49-F238E27FC236}">
                <a16:creationId xmlns:a16="http://schemas.microsoft.com/office/drawing/2014/main" id="{78AA8308-85F4-4988-7977-5FA2A6516460}"/>
              </a:ext>
            </a:extLst>
          </p:cNvPr>
          <p:cNvPicPr>
            <a:picLocks noChangeAspect="1"/>
          </p:cNvPicPr>
          <p:nvPr/>
        </p:nvPicPr>
        <p:blipFill>
          <a:blip r:embed="rId2"/>
          <a:stretch>
            <a:fillRect/>
          </a:stretch>
        </p:blipFill>
        <p:spPr>
          <a:xfrm>
            <a:off x="8634772" y="4687573"/>
            <a:ext cx="2338028" cy="721707"/>
          </a:xfrm>
          <a:prstGeom prst="rect">
            <a:avLst/>
          </a:prstGeom>
        </p:spPr>
      </p:pic>
      <p:pic>
        <p:nvPicPr>
          <p:cNvPr id="6" name="Picture 5">
            <a:extLst>
              <a:ext uri="{FF2B5EF4-FFF2-40B4-BE49-F238E27FC236}">
                <a16:creationId xmlns:a16="http://schemas.microsoft.com/office/drawing/2014/main" id="{6268074B-3293-797C-AC4F-909032490AB1}"/>
              </a:ext>
            </a:extLst>
          </p:cNvPr>
          <p:cNvPicPr>
            <a:picLocks noChangeAspect="1"/>
          </p:cNvPicPr>
          <p:nvPr/>
        </p:nvPicPr>
        <p:blipFill>
          <a:blip r:embed="rId3"/>
          <a:stretch>
            <a:fillRect/>
          </a:stretch>
        </p:blipFill>
        <p:spPr>
          <a:xfrm>
            <a:off x="9165394" y="3241683"/>
            <a:ext cx="1276782" cy="1301104"/>
          </a:xfrm>
          <a:prstGeom prst="rect">
            <a:avLst/>
          </a:prstGeom>
        </p:spPr>
      </p:pic>
      <p:pic>
        <p:nvPicPr>
          <p:cNvPr id="7" name="Picture 6">
            <a:extLst>
              <a:ext uri="{FF2B5EF4-FFF2-40B4-BE49-F238E27FC236}">
                <a16:creationId xmlns:a16="http://schemas.microsoft.com/office/drawing/2014/main" id="{4993F3D2-2ABE-3A03-3238-34EE34F0190F}"/>
              </a:ext>
            </a:extLst>
          </p:cNvPr>
          <p:cNvPicPr>
            <a:picLocks noChangeAspect="1"/>
          </p:cNvPicPr>
          <p:nvPr/>
        </p:nvPicPr>
        <p:blipFill>
          <a:blip r:embed="rId4"/>
          <a:stretch>
            <a:fillRect/>
          </a:stretch>
        </p:blipFill>
        <p:spPr>
          <a:xfrm>
            <a:off x="8916758" y="5554066"/>
            <a:ext cx="1774055" cy="721910"/>
          </a:xfrm>
          <a:prstGeom prst="rect">
            <a:avLst/>
          </a:prstGeom>
        </p:spPr>
      </p:pic>
    </p:spTree>
    <p:extLst>
      <p:ext uri="{BB962C8B-B14F-4D97-AF65-F5344CB8AC3E}">
        <p14:creationId xmlns:p14="http://schemas.microsoft.com/office/powerpoint/2010/main" val="247348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A3AF-D17E-ABB4-7DF0-DDE78A505702}"/>
              </a:ext>
            </a:extLst>
          </p:cNvPr>
          <p:cNvSpPr>
            <a:spLocks noGrp="1"/>
          </p:cNvSpPr>
          <p:nvPr>
            <p:ph type="title"/>
          </p:nvPr>
        </p:nvSpPr>
        <p:spPr>
          <a:xfrm>
            <a:off x="0" y="297175"/>
            <a:ext cx="8856324" cy="1645920"/>
          </a:xfrm>
        </p:spPr>
        <p:txBody>
          <a:bodyPr/>
          <a:lstStyle/>
          <a:p>
            <a:r>
              <a:rPr lang="en-US" sz="4000" b="1" dirty="0">
                <a:latin typeface="Calibri"/>
                <a:ea typeface="Calibri"/>
                <a:cs typeface="Calibri"/>
              </a:rPr>
              <a:t>Destruction &amp; Disposal Guidance and Effluent Limitations Guidelines (ELGs)</a:t>
            </a:r>
          </a:p>
        </p:txBody>
      </p:sp>
      <p:sp>
        <p:nvSpPr>
          <p:cNvPr id="4" name="TextBox 3">
            <a:extLst>
              <a:ext uri="{FF2B5EF4-FFF2-40B4-BE49-F238E27FC236}">
                <a16:creationId xmlns:a16="http://schemas.microsoft.com/office/drawing/2014/main" id="{82FE0C06-4FA5-9EA3-F874-3EAD6B4DB158}"/>
              </a:ext>
            </a:extLst>
          </p:cNvPr>
          <p:cNvSpPr txBox="1"/>
          <p:nvPr/>
        </p:nvSpPr>
        <p:spPr>
          <a:xfrm>
            <a:off x="1520575" y="2805317"/>
            <a:ext cx="9308387" cy="5139869"/>
          </a:xfrm>
          <a:prstGeom prst="rect">
            <a:avLst/>
          </a:prstGeom>
          <a:noFill/>
        </p:spPr>
        <p:txBody>
          <a:bodyPr wrap="square">
            <a:spAutoFit/>
          </a:bodyPr>
          <a:lstStyle/>
          <a:p>
            <a:r>
              <a:rPr lang="en-US" sz="2200" dirty="0"/>
              <a:t>New destruction and disposal guidance that was released in 2024, may be updated again as more research is done on identifying available and effective methods to remediate, dispose of and destroy PFAS contamination. </a:t>
            </a:r>
          </a:p>
          <a:p>
            <a:endParaRPr lang="en-US" sz="2200" dirty="0"/>
          </a:p>
          <a:p>
            <a:r>
              <a:rPr lang="en-US" sz="2200" dirty="0"/>
              <a:t>After substantial delays, EPA inches closer to proposing first-ever limits on PFAS in wastewater and sewage, the latest step in Preliminary Effluent Guidelines Program Plan 15, which laid out regulatory goals for limiting substances in landfill leachate and from industrial facilities. </a:t>
            </a:r>
          </a:p>
          <a:p>
            <a:endParaRPr lang="en-US" sz="2200" dirty="0"/>
          </a:p>
          <a:p>
            <a:r>
              <a:rPr lang="en-US" sz="2200" dirty="0"/>
              <a:t>Finalizing any ELGs though will fall to the Trump administration. PFAS compounds subject to regulation have yet to be announced and while there is hope that this will help address sources of PFAS, there are concerns about potential impacts on discharges from public works facilities and how this will coincide with other rules such as those for biosolids. </a:t>
            </a:r>
          </a:p>
          <a:p>
            <a:endParaRPr lang="en-US" sz="2000" dirty="0"/>
          </a:p>
        </p:txBody>
      </p:sp>
    </p:spTree>
    <p:extLst>
      <p:ext uri="{BB962C8B-B14F-4D97-AF65-F5344CB8AC3E}">
        <p14:creationId xmlns:p14="http://schemas.microsoft.com/office/powerpoint/2010/main" val="373531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Rounded Corners 71">
            <a:extLst>
              <a:ext uri="{FF2B5EF4-FFF2-40B4-BE49-F238E27FC236}">
                <a16:creationId xmlns:a16="http://schemas.microsoft.com/office/drawing/2014/main" id="{DE370927-FF0B-24B3-B9A6-0C88756C0E8F}"/>
              </a:ext>
            </a:extLst>
          </p:cNvPr>
          <p:cNvSpPr/>
          <p:nvPr/>
        </p:nvSpPr>
        <p:spPr>
          <a:xfrm>
            <a:off x="6511752" y="3993696"/>
            <a:ext cx="2707664" cy="2582706"/>
          </a:xfrm>
          <a:prstGeom prst="roundRect">
            <a:avLst>
              <a:gd name="adj" fmla="val 10274"/>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6">
            <a:extLst>
              <a:ext uri="{FF2B5EF4-FFF2-40B4-BE49-F238E27FC236}">
                <a16:creationId xmlns:a16="http://schemas.microsoft.com/office/drawing/2014/main" id="{45F99832-42FD-58EB-454E-A204C63DF579}"/>
              </a:ext>
            </a:extLst>
          </p:cNvPr>
          <p:cNvSpPr>
            <a:spLocks noGrp="1"/>
          </p:cNvSpPr>
          <p:nvPr>
            <p:ph type="title"/>
          </p:nvPr>
        </p:nvSpPr>
        <p:spPr>
          <a:xfrm>
            <a:off x="83128" y="820133"/>
            <a:ext cx="8633360" cy="723622"/>
          </a:xfrm>
        </p:spPr>
        <p:txBody>
          <a:bodyPr/>
          <a:lstStyle/>
          <a:p>
            <a:r>
              <a:rPr lang="en-US" sz="4300" b="1" dirty="0">
                <a:latin typeface="Calibri"/>
                <a:ea typeface="Calibri"/>
                <a:cs typeface="Calibri"/>
              </a:rPr>
              <a:t>PFAS are persistent chemical pollutants that affect human health</a:t>
            </a:r>
          </a:p>
        </p:txBody>
      </p:sp>
      <p:sp>
        <p:nvSpPr>
          <p:cNvPr id="31" name="TextBox 30">
            <a:extLst>
              <a:ext uri="{FF2B5EF4-FFF2-40B4-BE49-F238E27FC236}">
                <a16:creationId xmlns:a16="http://schemas.microsoft.com/office/drawing/2014/main" id="{3D1D5E92-7F10-AB02-9DFF-B59EDCB8CDEA}"/>
              </a:ext>
            </a:extLst>
          </p:cNvPr>
          <p:cNvSpPr txBox="1"/>
          <p:nvPr/>
        </p:nvSpPr>
        <p:spPr>
          <a:xfrm>
            <a:off x="1551389" y="6910423"/>
            <a:ext cx="7267836" cy="307777"/>
          </a:xfrm>
          <a:prstGeom prst="rect">
            <a:avLst/>
          </a:prstGeom>
          <a:noFill/>
        </p:spPr>
        <p:txBody>
          <a:bodyPr wrap="square" lIns="91440" tIns="45720" rIns="91440" bIns="45720" rtlCol="0" anchor="t">
            <a:spAutoFit/>
          </a:bodyPr>
          <a:lstStyle/>
          <a:p>
            <a:pPr lvl="0">
              <a:defRPr/>
            </a:pPr>
            <a:r>
              <a:rPr kumimoji="0" lang="en-US" sz="1400" b="0" i="0" u="none" strike="noStrike" kern="1200" cap="none" spc="200" normalizeH="0" baseline="0" noProof="0" dirty="0">
                <a:ln>
                  <a:noFill/>
                </a:ln>
                <a:solidFill>
                  <a:schemeClr val="bg2">
                    <a:lumMod val="50000"/>
                  </a:schemeClr>
                </a:solidFill>
                <a:effectLst/>
                <a:uLnTx/>
                <a:uFillTx/>
                <a:ea typeface="+mn-ea"/>
                <a:cs typeface="+mn-cs"/>
              </a:rPr>
              <a:t>SOURCE</a:t>
            </a:r>
            <a:r>
              <a:rPr kumimoji="0" lang="en-US" sz="1400" b="0" i="0" u="none" strike="noStrike" kern="1200" cap="none" spc="200" normalizeH="0" baseline="0" noProof="0" dirty="0">
                <a:ln>
                  <a:noFill/>
                </a:ln>
                <a:solidFill>
                  <a:srgbClr val="00A8E1"/>
                </a:solidFill>
                <a:effectLst/>
                <a:uLnTx/>
                <a:uFillTx/>
                <a:ea typeface="+mn-ea"/>
                <a:cs typeface="+mn-cs"/>
              </a:rPr>
              <a:t> </a:t>
            </a:r>
            <a:r>
              <a:rPr lang="en-US" sz="1400" dirty="0">
                <a:solidFill>
                  <a:schemeClr val="bg2">
                    <a:lumMod val="75000"/>
                  </a:schemeClr>
                </a:solidFill>
              </a:rPr>
              <a:t>Northeastern University, EPA, Politico, US Military Times, The Hill, CNN, </a:t>
            </a:r>
            <a:r>
              <a:rPr lang="en-US" sz="1400" dirty="0" err="1">
                <a:solidFill>
                  <a:schemeClr val="bg2">
                    <a:lumMod val="75000"/>
                  </a:schemeClr>
                </a:solidFill>
              </a:rPr>
              <a:t>ChemSec</a:t>
            </a:r>
            <a:r>
              <a:rPr lang="en-US" sz="1400" dirty="0">
                <a:solidFill>
                  <a:schemeClr val="bg2">
                    <a:lumMod val="75000"/>
                  </a:schemeClr>
                </a:solidFill>
              </a:rPr>
              <a:t>.</a:t>
            </a:r>
            <a:endParaRPr lang="en-US" sz="1400" b="0" i="0" u="none" strike="noStrike" kern="1200" cap="none" spc="0" normalizeH="0" baseline="0" noProof="0" dirty="0">
              <a:ln>
                <a:noFill/>
              </a:ln>
              <a:solidFill>
                <a:schemeClr val="bg2">
                  <a:lumMod val="75000"/>
                </a:schemeClr>
              </a:solidFill>
              <a:effectLst/>
              <a:uLnTx/>
              <a:uFillTx/>
              <a:ea typeface="Calibri"/>
              <a:cs typeface="Calibri"/>
            </a:endParaRPr>
          </a:p>
        </p:txBody>
      </p:sp>
      <p:sp>
        <p:nvSpPr>
          <p:cNvPr id="34" name="Rectangle: Rounded Corners 33">
            <a:extLst>
              <a:ext uri="{FF2B5EF4-FFF2-40B4-BE49-F238E27FC236}">
                <a16:creationId xmlns:a16="http://schemas.microsoft.com/office/drawing/2014/main" id="{4FE7187F-21EF-62D7-C68D-0B62FE4DE3B0}"/>
              </a:ext>
            </a:extLst>
          </p:cNvPr>
          <p:cNvSpPr/>
          <p:nvPr/>
        </p:nvSpPr>
        <p:spPr>
          <a:xfrm>
            <a:off x="1879602" y="2351887"/>
            <a:ext cx="7339814" cy="1430120"/>
          </a:xfrm>
          <a:prstGeom prst="roundRect">
            <a:avLst>
              <a:gd name="adj" fmla="val 9888"/>
            </a:avLst>
          </a:prstGeom>
          <a:solidFill>
            <a:schemeClr val="accent1">
              <a:lumMod val="20000"/>
              <a:lumOff val="80000"/>
            </a:schemeClr>
          </a:solidFill>
          <a:ln w="1905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8975" indent="-171450">
              <a:lnSpc>
                <a:spcPct val="100000"/>
              </a:lnSpc>
              <a:spcBef>
                <a:spcPct val="0"/>
              </a:spcBef>
              <a:spcAft>
                <a:spcPts val="300"/>
              </a:spcAft>
              <a:buFontTx/>
              <a:buNone/>
            </a:pPr>
            <a:endParaRPr lang="en-US" altLang="en-US" sz="1200" b="1" dirty="0">
              <a:solidFill>
                <a:schemeClr val="accent1">
                  <a:lumMod val="75000"/>
                </a:schemeClr>
              </a:solidFill>
              <a:latin typeface="+mn-lt"/>
            </a:endParaRPr>
          </a:p>
          <a:p>
            <a:pPr marL="688975" indent="-171450">
              <a:lnSpc>
                <a:spcPct val="100000"/>
              </a:lnSpc>
              <a:spcBef>
                <a:spcPct val="0"/>
              </a:spcBef>
              <a:spcAft>
                <a:spcPts val="300"/>
              </a:spcAft>
              <a:buFontTx/>
              <a:buNone/>
            </a:pPr>
            <a:endParaRPr lang="en-US" altLang="en-US" sz="1200" b="1" dirty="0">
              <a:solidFill>
                <a:schemeClr val="accent1">
                  <a:lumMod val="75000"/>
                </a:schemeClr>
              </a:solidFill>
            </a:endParaRPr>
          </a:p>
          <a:p>
            <a:pPr marL="688975" indent="-171450">
              <a:lnSpc>
                <a:spcPct val="100000"/>
              </a:lnSpc>
              <a:spcBef>
                <a:spcPct val="0"/>
              </a:spcBef>
              <a:spcAft>
                <a:spcPts val="300"/>
              </a:spcAft>
              <a:buFontTx/>
              <a:buNone/>
            </a:pPr>
            <a:endParaRPr lang="en-US" altLang="en-US" sz="1200" b="1" dirty="0">
              <a:solidFill>
                <a:schemeClr val="accent1">
                  <a:lumMod val="75000"/>
                </a:schemeClr>
              </a:solidFill>
              <a:latin typeface="+mn-lt"/>
            </a:endParaRPr>
          </a:p>
          <a:p>
            <a:pPr marL="688975" indent="-171450">
              <a:lnSpc>
                <a:spcPct val="100000"/>
              </a:lnSpc>
              <a:spcBef>
                <a:spcPct val="0"/>
              </a:spcBef>
              <a:spcAft>
                <a:spcPts val="300"/>
              </a:spcAft>
              <a:buFontTx/>
              <a:buNone/>
            </a:pPr>
            <a:endParaRPr lang="en-US" altLang="en-US" sz="1200" b="1" dirty="0">
              <a:solidFill>
                <a:schemeClr val="accent1">
                  <a:lumMod val="75000"/>
                </a:schemeClr>
              </a:solidFill>
              <a:latin typeface="+mn-lt"/>
            </a:endParaRPr>
          </a:p>
          <a:p>
            <a:pPr marL="860425" indent="-171450">
              <a:lnSpc>
                <a:spcPct val="100000"/>
              </a:lnSpc>
              <a:spcBef>
                <a:spcPct val="0"/>
              </a:spcBef>
              <a:spcAft>
                <a:spcPts val="300"/>
              </a:spcAft>
              <a:buFontTx/>
              <a:buNone/>
            </a:pPr>
            <a:endParaRPr lang="en-US" altLang="en-US" sz="1200" b="1" dirty="0">
              <a:solidFill>
                <a:schemeClr val="accent1">
                  <a:lumMod val="75000"/>
                </a:schemeClr>
              </a:solidFill>
            </a:endParaRPr>
          </a:p>
          <a:p>
            <a:pPr marL="860425" indent="-171450">
              <a:lnSpc>
                <a:spcPct val="100000"/>
              </a:lnSpc>
              <a:spcBef>
                <a:spcPct val="0"/>
              </a:spcBef>
              <a:spcAft>
                <a:spcPts val="300"/>
              </a:spcAft>
              <a:buFontTx/>
              <a:buNone/>
            </a:pPr>
            <a:endParaRPr lang="en-US" altLang="en-US" sz="1200" b="1" dirty="0">
              <a:solidFill>
                <a:schemeClr val="accent1">
                  <a:lumMod val="75000"/>
                </a:schemeClr>
              </a:solidFill>
              <a:latin typeface="+mn-lt"/>
            </a:endParaRPr>
          </a:p>
          <a:p>
            <a:pPr marL="860425" indent="-171450">
              <a:lnSpc>
                <a:spcPct val="100000"/>
              </a:lnSpc>
              <a:spcBef>
                <a:spcPct val="0"/>
              </a:spcBef>
              <a:spcAft>
                <a:spcPts val="300"/>
              </a:spcAft>
              <a:buFontTx/>
              <a:buNone/>
            </a:pPr>
            <a:endParaRPr lang="en-US" altLang="en-US" sz="1200" b="1" dirty="0">
              <a:solidFill>
                <a:schemeClr val="accent1">
                  <a:lumMod val="75000"/>
                </a:schemeClr>
              </a:solidFill>
              <a:latin typeface="+mn-lt"/>
            </a:endParaRPr>
          </a:p>
        </p:txBody>
      </p:sp>
      <p:pic>
        <p:nvPicPr>
          <p:cNvPr id="38" name="Graphic 37">
            <a:extLst>
              <a:ext uri="{FF2B5EF4-FFF2-40B4-BE49-F238E27FC236}">
                <a16:creationId xmlns:a16="http://schemas.microsoft.com/office/drawing/2014/main" id="{17EE252E-D84D-005E-F8F2-B6AF4E8C802A}"/>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2033417" y="2724954"/>
            <a:ext cx="606730" cy="618625"/>
          </a:xfrm>
          <a:prstGeom prst="rect">
            <a:avLst/>
          </a:prstGeom>
        </p:spPr>
      </p:pic>
      <p:sp>
        <p:nvSpPr>
          <p:cNvPr id="42" name="TextBox 41">
            <a:extLst>
              <a:ext uri="{FF2B5EF4-FFF2-40B4-BE49-F238E27FC236}">
                <a16:creationId xmlns:a16="http://schemas.microsoft.com/office/drawing/2014/main" id="{47E04491-02EC-6577-A711-3CF4E2490F9F}"/>
              </a:ext>
            </a:extLst>
          </p:cNvPr>
          <p:cNvSpPr txBox="1"/>
          <p:nvPr/>
        </p:nvSpPr>
        <p:spPr>
          <a:xfrm>
            <a:off x="2280864" y="2384254"/>
            <a:ext cx="6847960" cy="1461939"/>
          </a:xfrm>
          <a:prstGeom prst="rect">
            <a:avLst/>
          </a:prstGeom>
          <a:noFill/>
        </p:spPr>
        <p:txBody>
          <a:bodyPr wrap="square" rtlCol="0">
            <a:spAutoFit/>
          </a:bodyPr>
          <a:lstStyle/>
          <a:p>
            <a:pPr marL="91440" indent="-171450">
              <a:lnSpc>
                <a:spcPct val="100000"/>
              </a:lnSpc>
              <a:spcBef>
                <a:spcPct val="0"/>
              </a:spcBef>
              <a:spcAft>
                <a:spcPts val="300"/>
              </a:spcAft>
              <a:buFontTx/>
              <a:buNone/>
            </a:pPr>
            <a:r>
              <a:rPr lang="en-US" altLang="en-US" sz="1350" b="1" dirty="0">
                <a:solidFill>
                  <a:schemeClr val="accent1">
                    <a:lumMod val="75000"/>
                  </a:schemeClr>
                </a:solidFill>
                <a:latin typeface="+mn-lt"/>
              </a:rPr>
              <a:t>PFAS are synthetic chemicals harmful to humans in small doses</a:t>
            </a:r>
          </a:p>
          <a:p>
            <a:pPr marL="548640" lvl="1" indent="-171450">
              <a:spcBef>
                <a:spcPct val="0"/>
              </a:spcBef>
              <a:spcAft>
                <a:spcPts val="300"/>
              </a:spcAft>
              <a:buFont typeface="Arial" panose="020B0604020202020204" pitchFamily="34" charset="0"/>
              <a:buChar char="•"/>
            </a:pPr>
            <a:r>
              <a:rPr lang="en-US" altLang="en-US" sz="1350" dirty="0">
                <a:latin typeface="+mn-lt"/>
              </a:rPr>
              <a:t>PFAS are widely used in industrial and consumer products for their water-resistant and non-stick properties.</a:t>
            </a:r>
          </a:p>
          <a:p>
            <a:pPr marL="548640" lvl="1" indent="-171450">
              <a:spcBef>
                <a:spcPct val="0"/>
              </a:spcBef>
              <a:spcAft>
                <a:spcPts val="300"/>
              </a:spcAft>
              <a:buFont typeface="Arial" panose="020B0604020202020204" pitchFamily="34" charset="0"/>
              <a:buChar char="•"/>
            </a:pPr>
            <a:r>
              <a:rPr lang="en-US" altLang="en-US" sz="1350" dirty="0"/>
              <a:t>PFAS are also called </a:t>
            </a:r>
            <a:r>
              <a:rPr lang="en-US" altLang="en-US" sz="1350" b="1" dirty="0"/>
              <a:t>“forever chemicals,” </a:t>
            </a:r>
            <a:r>
              <a:rPr lang="en-US" altLang="en-US" sz="1350" dirty="0"/>
              <a:t>as they persist for years in the environment and in humans, where they can have </a:t>
            </a:r>
            <a:r>
              <a:rPr lang="en-US" altLang="en-US" sz="1350" b="1" dirty="0"/>
              <a:t>adverse developmental and reproductive health effects and lead to an increased risk of cancer.</a:t>
            </a:r>
            <a:endParaRPr lang="en-US" altLang="en-US" sz="1350" b="1" dirty="0">
              <a:latin typeface="+mn-lt"/>
            </a:endParaRPr>
          </a:p>
        </p:txBody>
      </p:sp>
      <p:sp>
        <p:nvSpPr>
          <p:cNvPr id="43" name="Rectangle: Rounded Corners 42">
            <a:extLst>
              <a:ext uri="{FF2B5EF4-FFF2-40B4-BE49-F238E27FC236}">
                <a16:creationId xmlns:a16="http://schemas.microsoft.com/office/drawing/2014/main" id="{5132CA16-1B62-91D4-F8CB-2AF0F4F9BCD4}"/>
              </a:ext>
            </a:extLst>
          </p:cNvPr>
          <p:cNvSpPr/>
          <p:nvPr/>
        </p:nvSpPr>
        <p:spPr>
          <a:xfrm>
            <a:off x="1879601" y="3993696"/>
            <a:ext cx="4411259" cy="2582706"/>
          </a:xfrm>
          <a:prstGeom prst="roundRect">
            <a:avLst>
              <a:gd name="adj" fmla="val 9976"/>
            </a:avLst>
          </a:prstGeom>
          <a:noFill/>
          <a:ln w="1270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D2D4D0AF-86C5-4A87-DFA2-3323575E6709}"/>
              </a:ext>
            </a:extLst>
          </p:cNvPr>
          <p:cNvSpPr txBox="1"/>
          <p:nvPr/>
        </p:nvSpPr>
        <p:spPr>
          <a:xfrm>
            <a:off x="2023454" y="4100205"/>
            <a:ext cx="3681351" cy="307777"/>
          </a:xfrm>
          <a:prstGeom prst="rect">
            <a:avLst/>
          </a:prstGeom>
          <a:noFill/>
        </p:spPr>
        <p:txBody>
          <a:bodyPr wrap="square" rtlCol="0">
            <a:spAutoFit/>
          </a:bodyPr>
          <a:lstStyle/>
          <a:p>
            <a:r>
              <a:rPr lang="en-US" sz="1400" b="1" spc="300" dirty="0">
                <a:solidFill>
                  <a:schemeClr val="accent1">
                    <a:lumMod val="75000"/>
                  </a:schemeClr>
                </a:solidFill>
              </a:rPr>
              <a:t>WHERE ARE PFAS?</a:t>
            </a:r>
          </a:p>
        </p:txBody>
      </p:sp>
      <p:grpSp>
        <p:nvGrpSpPr>
          <p:cNvPr id="61" name="Group 60">
            <a:extLst>
              <a:ext uri="{FF2B5EF4-FFF2-40B4-BE49-F238E27FC236}">
                <a16:creationId xmlns:a16="http://schemas.microsoft.com/office/drawing/2014/main" id="{31E964B0-8AB8-5EA0-7559-24757701CE4C}"/>
              </a:ext>
            </a:extLst>
          </p:cNvPr>
          <p:cNvGrpSpPr/>
          <p:nvPr/>
        </p:nvGrpSpPr>
        <p:grpSpPr>
          <a:xfrm>
            <a:off x="2100493" y="4399742"/>
            <a:ext cx="2066343" cy="715581"/>
            <a:chOff x="4114649" y="3621678"/>
            <a:chExt cx="2066343" cy="715581"/>
          </a:xfrm>
        </p:grpSpPr>
        <p:pic>
          <p:nvPicPr>
            <p:cNvPr id="48" name="Graphic 47">
              <a:extLst>
                <a:ext uri="{FF2B5EF4-FFF2-40B4-BE49-F238E27FC236}">
                  <a16:creationId xmlns:a16="http://schemas.microsoft.com/office/drawing/2014/main" id="{44F61D0F-2F52-8BBE-445F-8D4F32392AEA}"/>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4114649" y="3739369"/>
              <a:ext cx="365760" cy="365760"/>
            </a:xfrm>
            <a:prstGeom prst="rect">
              <a:avLst/>
            </a:prstGeom>
          </p:spPr>
        </p:pic>
        <p:sp>
          <p:nvSpPr>
            <p:cNvPr id="54" name="TextBox 53">
              <a:extLst>
                <a:ext uri="{FF2B5EF4-FFF2-40B4-BE49-F238E27FC236}">
                  <a16:creationId xmlns:a16="http://schemas.microsoft.com/office/drawing/2014/main" id="{96394B8E-D3C1-E1D3-F51E-36E8B92AB632}"/>
                </a:ext>
              </a:extLst>
            </p:cNvPr>
            <p:cNvSpPr txBox="1"/>
            <p:nvPr/>
          </p:nvSpPr>
          <p:spPr>
            <a:xfrm>
              <a:off x="4636471" y="3621678"/>
              <a:ext cx="1544521" cy="715581"/>
            </a:xfrm>
            <a:prstGeom prst="rect">
              <a:avLst/>
            </a:prstGeom>
            <a:noFill/>
          </p:spPr>
          <p:txBody>
            <a:bodyPr wrap="square" rtlCol="0">
              <a:spAutoFit/>
            </a:bodyPr>
            <a:lstStyle/>
            <a:p>
              <a:r>
                <a:rPr lang="en-US" sz="1350" dirty="0"/>
                <a:t>Household nonstick &amp; cleaning products </a:t>
              </a:r>
            </a:p>
          </p:txBody>
        </p:sp>
      </p:grpSp>
      <p:grpSp>
        <p:nvGrpSpPr>
          <p:cNvPr id="64" name="Group 63">
            <a:extLst>
              <a:ext uri="{FF2B5EF4-FFF2-40B4-BE49-F238E27FC236}">
                <a16:creationId xmlns:a16="http://schemas.microsoft.com/office/drawing/2014/main" id="{9BBBC2A3-735E-2C3F-A2A8-152E9C533E79}"/>
              </a:ext>
            </a:extLst>
          </p:cNvPr>
          <p:cNvGrpSpPr/>
          <p:nvPr/>
        </p:nvGrpSpPr>
        <p:grpSpPr>
          <a:xfrm>
            <a:off x="2100493" y="5288567"/>
            <a:ext cx="2090515" cy="507831"/>
            <a:chOff x="4114649" y="4481571"/>
            <a:chExt cx="2090515" cy="507831"/>
          </a:xfrm>
        </p:grpSpPr>
        <p:pic>
          <p:nvPicPr>
            <p:cNvPr id="49" name="Graphic 48">
              <a:extLst>
                <a:ext uri="{FF2B5EF4-FFF2-40B4-BE49-F238E27FC236}">
                  <a16:creationId xmlns:a16="http://schemas.microsoft.com/office/drawing/2014/main" id="{9701EBA8-83B4-303F-A279-9B58B7D78CD4}"/>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4114649" y="4484518"/>
              <a:ext cx="365760" cy="365760"/>
            </a:xfrm>
            <a:prstGeom prst="rect">
              <a:avLst/>
            </a:prstGeom>
          </p:spPr>
        </p:pic>
        <p:sp>
          <p:nvSpPr>
            <p:cNvPr id="55" name="TextBox 54">
              <a:extLst>
                <a:ext uri="{FF2B5EF4-FFF2-40B4-BE49-F238E27FC236}">
                  <a16:creationId xmlns:a16="http://schemas.microsoft.com/office/drawing/2014/main" id="{9239E79B-C0CC-FBC4-2FF4-5B10177FA0A7}"/>
                </a:ext>
              </a:extLst>
            </p:cNvPr>
            <p:cNvSpPr txBox="1"/>
            <p:nvPr/>
          </p:nvSpPr>
          <p:spPr>
            <a:xfrm>
              <a:off x="4648611" y="4481571"/>
              <a:ext cx="1556553" cy="507831"/>
            </a:xfrm>
            <a:prstGeom prst="rect">
              <a:avLst/>
            </a:prstGeom>
            <a:noFill/>
          </p:spPr>
          <p:txBody>
            <a:bodyPr wrap="square" rtlCol="0">
              <a:spAutoFit/>
            </a:bodyPr>
            <a:lstStyle/>
            <a:p>
              <a:r>
                <a:rPr lang="en-US" sz="1350" dirty="0"/>
                <a:t>Food packaging materials </a:t>
              </a:r>
            </a:p>
          </p:txBody>
        </p:sp>
      </p:grpSp>
      <p:grpSp>
        <p:nvGrpSpPr>
          <p:cNvPr id="65" name="Group 64">
            <a:extLst>
              <a:ext uri="{FF2B5EF4-FFF2-40B4-BE49-F238E27FC236}">
                <a16:creationId xmlns:a16="http://schemas.microsoft.com/office/drawing/2014/main" id="{12280137-36FB-B4ED-15A0-1786EABCC025}"/>
              </a:ext>
            </a:extLst>
          </p:cNvPr>
          <p:cNvGrpSpPr/>
          <p:nvPr/>
        </p:nvGrpSpPr>
        <p:grpSpPr>
          <a:xfrm>
            <a:off x="2079754" y="6018755"/>
            <a:ext cx="2129026" cy="507831"/>
            <a:chOff x="4093910" y="5240691"/>
            <a:chExt cx="2129026" cy="507831"/>
          </a:xfrm>
        </p:grpSpPr>
        <p:pic>
          <p:nvPicPr>
            <p:cNvPr id="50" name="Graphic 49">
              <a:extLst>
                <a:ext uri="{FF2B5EF4-FFF2-40B4-BE49-F238E27FC236}">
                  <a16:creationId xmlns:a16="http://schemas.microsoft.com/office/drawing/2014/main" id="{E006F09E-A2C5-F5D4-5C9A-C745DF8426D8}"/>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4093910" y="5265560"/>
              <a:ext cx="365760" cy="365760"/>
            </a:xfrm>
            <a:prstGeom prst="rect">
              <a:avLst/>
            </a:prstGeom>
          </p:spPr>
        </p:pic>
        <p:sp>
          <p:nvSpPr>
            <p:cNvPr id="56" name="TextBox 55">
              <a:extLst>
                <a:ext uri="{FF2B5EF4-FFF2-40B4-BE49-F238E27FC236}">
                  <a16:creationId xmlns:a16="http://schemas.microsoft.com/office/drawing/2014/main" id="{4FA1A8BC-5778-4E13-5823-6D14E8EEDFCD}"/>
                </a:ext>
              </a:extLst>
            </p:cNvPr>
            <p:cNvSpPr txBox="1"/>
            <p:nvPr/>
          </p:nvSpPr>
          <p:spPr>
            <a:xfrm>
              <a:off x="4630289" y="5240691"/>
              <a:ext cx="1592647" cy="507831"/>
            </a:xfrm>
            <a:prstGeom prst="rect">
              <a:avLst/>
            </a:prstGeom>
            <a:noFill/>
          </p:spPr>
          <p:txBody>
            <a:bodyPr wrap="square" rtlCol="0">
              <a:spAutoFit/>
            </a:bodyPr>
            <a:lstStyle/>
            <a:p>
              <a:r>
                <a:rPr lang="en-US" sz="1350" dirty="0"/>
                <a:t>Workplaces &amp; production facilities</a:t>
              </a:r>
            </a:p>
          </p:txBody>
        </p:sp>
      </p:grpSp>
      <p:grpSp>
        <p:nvGrpSpPr>
          <p:cNvPr id="60" name="Group 59">
            <a:extLst>
              <a:ext uri="{FF2B5EF4-FFF2-40B4-BE49-F238E27FC236}">
                <a16:creationId xmlns:a16="http://schemas.microsoft.com/office/drawing/2014/main" id="{A06B2BB8-D06A-3317-7C47-1A131BEBD1E8}"/>
              </a:ext>
            </a:extLst>
          </p:cNvPr>
          <p:cNvGrpSpPr/>
          <p:nvPr/>
        </p:nvGrpSpPr>
        <p:grpSpPr>
          <a:xfrm>
            <a:off x="4191008" y="4404328"/>
            <a:ext cx="2044027" cy="715581"/>
            <a:chOff x="6205164" y="3620751"/>
            <a:chExt cx="2044027" cy="715581"/>
          </a:xfrm>
        </p:grpSpPr>
        <p:pic>
          <p:nvPicPr>
            <p:cNvPr id="51" name="Graphic 50">
              <a:extLst>
                <a:ext uri="{FF2B5EF4-FFF2-40B4-BE49-F238E27FC236}">
                  <a16:creationId xmlns:a16="http://schemas.microsoft.com/office/drawing/2014/main" id="{E8D8E56A-1F55-F4FD-6CE9-616D724A1CF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6205164" y="3733856"/>
              <a:ext cx="365760" cy="365760"/>
            </a:xfrm>
            <a:prstGeom prst="rect">
              <a:avLst/>
            </a:prstGeom>
          </p:spPr>
        </p:pic>
        <p:sp>
          <p:nvSpPr>
            <p:cNvPr id="57" name="TextBox 56">
              <a:extLst>
                <a:ext uri="{FF2B5EF4-FFF2-40B4-BE49-F238E27FC236}">
                  <a16:creationId xmlns:a16="http://schemas.microsoft.com/office/drawing/2014/main" id="{6AF91EA9-C2E1-B4FD-EC91-182493BBA536}"/>
                </a:ext>
              </a:extLst>
            </p:cNvPr>
            <p:cNvSpPr txBox="1"/>
            <p:nvPr/>
          </p:nvSpPr>
          <p:spPr>
            <a:xfrm>
              <a:off x="6710513" y="3620751"/>
              <a:ext cx="1538678" cy="715581"/>
            </a:xfrm>
            <a:prstGeom prst="rect">
              <a:avLst/>
            </a:prstGeom>
            <a:noFill/>
          </p:spPr>
          <p:txBody>
            <a:bodyPr wrap="square" rtlCol="0">
              <a:spAutoFit/>
            </a:bodyPr>
            <a:lstStyle/>
            <a:p>
              <a:r>
                <a:rPr lang="en-US" sz="1350" dirty="0"/>
                <a:t>Military installations using flame retardants </a:t>
              </a:r>
            </a:p>
          </p:txBody>
        </p:sp>
      </p:grpSp>
      <p:grpSp>
        <p:nvGrpSpPr>
          <p:cNvPr id="62" name="Group 61">
            <a:extLst>
              <a:ext uri="{FF2B5EF4-FFF2-40B4-BE49-F238E27FC236}">
                <a16:creationId xmlns:a16="http://schemas.microsoft.com/office/drawing/2014/main" id="{7B6AD38F-CDC5-72B6-605F-4222B8A17602}"/>
              </a:ext>
            </a:extLst>
          </p:cNvPr>
          <p:cNvGrpSpPr/>
          <p:nvPr/>
        </p:nvGrpSpPr>
        <p:grpSpPr>
          <a:xfrm>
            <a:off x="3939792" y="4981340"/>
            <a:ext cx="2444714" cy="914400"/>
            <a:chOff x="5902584" y="4210198"/>
            <a:chExt cx="2444714" cy="914400"/>
          </a:xfrm>
        </p:grpSpPr>
        <p:pic>
          <p:nvPicPr>
            <p:cNvPr id="52" name="Graphic 51">
              <a:extLst>
                <a:ext uri="{FF2B5EF4-FFF2-40B4-BE49-F238E27FC236}">
                  <a16:creationId xmlns:a16="http://schemas.microsoft.com/office/drawing/2014/main" id="{647CB3A7-D458-1122-B02A-D65A1522B12F}"/>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5902584" y="4210198"/>
              <a:ext cx="914400" cy="914400"/>
            </a:xfrm>
            <a:prstGeom prst="rect">
              <a:avLst/>
            </a:prstGeom>
          </p:spPr>
        </p:pic>
        <p:sp>
          <p:nvSpPr>
            <p:cNvPr id="58" name="TextBox 57">
              <a:extLst>
                <a:ext uri="{FF2B5EF4-FFF2-40B4-BE49-F238E27FC236}">
                  <a16:creationId xmlns:a16="http://schemas.microsoft.com/office/drawing/2014/main" id="{B9B8C95D-D5E5-ABC2-F505-F86DF8E3B482}"/>
                </a:ext>
              </a:extLst>
            </p:cNvPr>
            <p:cNvSpPr txBox="1"/>
            <p:nvPr/>
          </p:nvSpPr>
          <p:spPr>
            <a:xfrm>
              <a:off x="6710514" y="4540440"/>
              <a:ext cx="1636784" cy="300082"/>
            </a:xfrm>
            <a:prstGeom prst="rect">
              <a:avLst/>
            </a:prstGeom>
            <a:noFill/>
          </p:spPr>
          <p:txBody>
            <a:bodyPr wrap="square" rtlCol="0">
              <a:spAutoFit/>
            </a:bodyPr>
            <a:lstStyle/>
            <a:p>
              <a:r>
                <a:rPr lang="en-US" sz="1350" dirty="0"/>
                <a:t>Living organisms</a:t>
              </a:r>
            </a:p>
          </p:txBody>
        </p:sp>
      </p:grpSp>
      <p:grpSp>
        <p:nvGrpSpPr>
          <p:cNvPr id="63" name="Group 62">
            <a:extLst>
              <a:ext uri="{FF2B5EF4-FFF2-40B4-BE49-F238E27FC236}">
                <a16:creationId xmlns:a16="http://schemas.microsoft.com/office/drawing/2014/main" id="{B4CD7CF8-F22C-AA6E-E0CE-E7D2D1A34872}"/>
              </a:ext>
            </a:extLst>
          </p:cNvPr>
          <p:cNvGrpSpPr/>
          <p:nvPr/>
        </p:nvGrpSpPr>
        <p:grpSpPr>
          <a:xfrm>
            <a:off x="4208780" y="6043624"/>
            <a:ext cx="2148073" cy="365760"/>
            <a:chOff x="6222936" y="5265560"/>
            <a:chExt cx="2148073" cy="365760"/>
          </a:xfrm>
        </p:grpSpPr>
        <p:pic>
          <p:nvPicPr>
            <p:cNvPr id="53" name="Graphic 52">
              <a:extLst>
                <a:ext uri="{FF2B5EF4-FFF2-40B4-BE49-F238E27FC236}">
                  <a16:creationId xmlns:a16="http://schemas.microsoft.com/office/drawing/2014/main" id="{565FD53C-ED4D-C10A-1148-C70350B0D1A3}"/>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6222936" y="5265560"/>
              <a:ext cx="365760" cy="365760"/>
            </a:xfrm>
            <a:prstGeom prst="rect">
              <a:avLst/>
            </a:prstGeom>
          </p:spPr>
        </p:pic>
        <p:sp>
          <p:nvSpPr>
            <p:cNvPr id="59" name="TextBox 58">
              <a:extLst>
                <a:ext uri="{FF2B5EF4-FFF2-40B4-BE49-F238E27FC236}">
                  <a16:creationId xmlns:a16="http://schemas.microsoft.com/office/drawing/2014/main" id="{F8074D37-AAD5-3121-B8B9-00A228952AFA}"/>
                </a:ext>
              </a:extLst>
            </p:cNvPr>
            <p:cNvSpPr txBox="1"/>
            <p:nvPr/>
          </p:nvSpPr>
          <p:spPr>
            <a:xfrm>
              <a:off x="6710513" y="5286567"/>
              <a:ext cx="1660496" cy="300082"/>
            </a:xfrm>
            <a:prstGeom prst="rect">
              <a:avLst/>
            </a:prstGeom>
            <a:noFill/>
          </p:spPr>
          <p:txBody>
            <a:bodyPr wrap="square" rtlCol="0">
              <a:spAutoFit/>
            </a:bodyPr>
            <a:lstStyle/>
            <a:p>
              <a:r>
                <a:rPr lang="en-US" sz="1350" dirty="0"/>
                <a:t>Air, water &amp; soil</a:t>
              </a:r>
            </a:p>
          </p:txBody>
        </p:sp>
      </p:grpSp>
      <p:sp>
        <p:nvSpPr>
          <p:cNvPr id="66" name="TextBox 65">
            <a:extLst>
              <a:ext uri="{FF2B5EF4-FFF2-40B4-BE49-F238E27FC236}">
                <a16:creationId xmlns:a16="http://schemas.microsoft.com/office/drawing/2014/main" id="{758C31C4-9966-CF77-6976-3D25A7035F5C}"/>
              </a:ext>
            </a:extLst>
          </p:cNvPr>
          <p:cNvSpPr txBox="1"/>
          <p:nvPr/>
        </p:nvSpPr>
        <p:spPr>
          <a:xfrm>
            <a:off x="7178751" y="4335570"/>
            <a:ext cx="1373666" cy="715089"/>
          </a:xfrm>
          <a:prstGeom prst="roundRect">
            <a:avLst/>
          </a:prstGeom>
          <a:solidFill>
            <a:schemeClr val="bg1"/>
          </a:solidFill>
        </p:spPr>
        <p:txBody>
          <a:bodyPr wrap="square" rtlCol="0">
            <a:spAutoFit/>
          </a:bodyPr>
          <a:lstStyle/>
          <a:p>
            <a:r>
              <a:rPr lang="en-US" sz="3600" b="1" dirty="0">
                <a:solidFill>
                  <a:schemeClr val="accent1">
                    <a:lumMod val="75000"/>
                  </a:schemeClr>
                </a:solidFill>
              </a:rPr>
              <a:t>$18T</a:t>
            </a:r>
          </a:p>
        </p:txBody>
      </p:sp>
      <p:sp>
        <p:nvSpPr>
          <p:cNvPr id="71" name="TextBox 70">
            <a:extLst>
              <a:ext uri="{FF2B5EF4-FFF2-40B4-BE49-F238E27FC236}">
                <a16:creationId xmlns:a16="http://schemas.microsoft.com/office/drawing/2014/main" id="{5A7BDEF1-64EE-8BB7-A7AC-DDD88C82D6EE}"/>
              </a:ext>
            </a:extLst>
          </p:cNvPr>
          <p:cNvSpPr txBox="1"/>
          <p:nvPr/>
        </p:nvSpPr>
        <p:spPr>
          <a:xfrm>
            <a:off x="6766245" y="5233634"/>
            <a:ext cx="2296989" cy="1077218"/>
          </a:xfrm>
          <a:prstGeom prst="rect">
            <a:avLst/>
          </a:prstGeom>
          <a:noFill/>
        </p:spPr>
        <p:txBody>
          <a:bodyPr wrap="square" rtlCol="0">
            <a:spAutoFit/>
          </a:bodyPr>
          <a:lstStyle/>
          <a:p>
            <a:pPr algn="ctr"/>
            <a:r>
              <a:rPr lang="en-US" sz="1600" b="1" dirty="0"/>
              <a:t>Global societal costs of PFAS pollution per year, including remediation and health care costs.</a:t>
            </a:r>
          </a:p>
        </p:txBody>
      </p:sp>
    </p:spTree>
    <p:extLst>
      <p:ext uri="{BB962C8B-B14F-4D97-AF65-F5344CB8AC3E}">
        <p14:creationId xmlns:p14="http://schemas.microsoft.com/office/powerpoint/2010/main" val="39946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D496FD-9B03-B700-0F8F-1C682EB7DA80}"/>
              </a:ext>
            </a:extLst>
          </p:cNvPr>
          <p:cNvPicPr>
            <a:picLocks noChangeAspect="1"/>
          </p:cNvPicPr>
          <p:nvPr/>
        </p:nvPicPr>
        <p:blipFill>
          <a:blip r:embed="rId2"/>
          <a:stretch>
            <a:fillRect/>
          </a:stretch>
        </p:blipFill>
        <p:spPr>
          <a:xfrm>
            <a:off x="7200282" y="2378466"/>
            <a:ext cx="3539380" cy="2970201"/>
          </a:xfrm>
          <a:prstGeom prst="rect">
            <a:avLst/>
          </a:prstGeom>
        </p:spPr>
      </p:pic>
      <p:sp>
        <p:nvSpPr>
          <p:cNvPr id="2" name="Title 1">
            <a:extLst>
              <a:ext uri="{FF2B5EF4-FFF2-40B4-BE49-F238E27FC236}">
                <a16:creationId xmlns:a16="http://schemas.microsoft.com/office/drawing/2014/main" id="{C8D62248-1685-C5C3-5498-2757E0CA4C02}"/>
              </a:ext>
            </a:extLst>
          </p:cNvPr>
          <p:cNvSpPr>
            <a:spLocks noGrp="1"/>
          </p:cNvSpPr>
          <p:nvPr>
            <p:ph type="title"/>
          </p:nvPr>
        </p:nvSpPr>
        <p:spPr/>
        <p:txBody>
          <a:bodyPr/>
          <a:lstStyle/>
          <a:p>
            <a:pPr algn="ctr"/>
            <a:r>
              <a:rPr lang="en-US" sz="4300" b="1" dirty="0">
                <a:latin typeface="Calibri"/>
                <a:ea typeface="Calibri"/>
                <a:cs typeface="Calibri"/>
              </a:rPr>
              <a:t>APWA Advocacy on PFAS</a:t>
            </a:r>
          </a:p>
        </p:txBody>
      </p:sp>
      <p:sp>
        <p:nvSpPr>
          <p:cNvPr id="3" name="TextBox 2">
            <a:extLst>
              <a:ext uri="{FF2B5EF4-FFF2-40B4-BE49-F238E27FC236}">
                <a16:creationId xmlns:a16="http://schemas.microsoft.com/office/drawing/2014/main" id="{678F54F5-D10D-23FC-4878-5E037B3FFA27}"/>
              </a:ext>
            </a:extLst>
          </p:cNvPr>
          <p:cNvSpPr txBox="1"/>
          <p:nvPr/>
        </p:nvSpPr>
        <p:spPr>
          <a:xfrm>
            <a:off x="1168581" y="2198669"/>
            <a:ext cx="6026002" cy="3277457"/>
          </a:xfrm>
          <a:prstGeom prst="rect">
            <a:avLst/>
          </a:prstGeom>
        </p:spPr>
        <p:txBody>
          <a:bodyPr vert="horz" wrap="square" lIns="121920" tIns="60960" rIns="121920" bIns="60960" rtlCol="0" anchor="ctr">
            <a:noAutofit/>
          </a:bodyPr>
          <a:lstStyle/>
          <a:p>
            <a:pPr marL="285750" indent="-285750" algn="l">
              <a:spcAft>
                <a:spcPts val="1200"/>
              </a:spcAft>
              <a:buFont typeface="Arial" panose="020B0604020202020204" pitchFamily="34" charset="0"/>
              <a:buChar char="•"/>
            </a:pPr>
            <a:r>
              <a:rPr lang="en-US" sz="2100" dirty="0"/>
              <a:t>APWA has worked with other groups in the water space and members of the “passive receivers” coalition to advocate for appropriate resources and solutions to address PFAS contamination.</a:t>
            </a:r>
            <a:endParaRPr lang="en-US" sz="2100">
              <a:ea typeface="Calibri"/>
              <a:cs typeface="Calibri"/>
            </a:endParaRPr>
          </a:p>
          <a:p>
            <a:pPr marL="285750" indent="-285750" algn="l">
              <a:spcAft>
                <a:spcPts val="1200"/>
              </a:spcAft>
              <a:buFont typeface="Arial" panose="020B0604020202020204" pitchFamily="34" charset="0"/>
              <a:buChar char="•"/>
            </a:pPr>
            <a:r>
              <a:rPr lang="en-US" sz="2100" dirty="0"/>
              <a:t>APWA has been a leading voice</a:t>
            </a:r>
            <a:r>
              <a:rPr lang="en-US" sz="2100" dirty="0">
                <a:effectLst/>
                <a:ea typeface="Aptos" panose="020B0004020202020204" pitchFamily="34" charset="0"/>
                <a:cs typeface="Aptos" panose="020B0004020202020204" pitchFamily="34" charset="0"/>
              </a:rPr>
              <a:t> through </a:t>
            </a:r>
            <a:r>
              <a:rPr lang="en-US" sz="2100" u="sng" dirty="0">
                <a:solidFill>
                  <a:srgbClr val="467886"/>
                </a:solidFill>
                <a:ea typeface="Aptos" panose="020B0004020202020204" pitchFamily="34" charset="0"/>
                <a:cs typeface="Aptos" panose="020B0004020202020204" pitchFamily="34" charset="0"/>
                <a:hlinkClick r:id="rId3"/>
              </a:rPr>
              <a:t>press</a:t>
            </a:r>
            <a:r>
              <a:rPr lang="en-US" sz="2100" dirty="0">
                <a:effectLst/>
                <a:ea typeface="Aptos" panose="020B0004020202020204" pitchFamily="34" charset="0"/>
                <a:cs typeface="Aptos" panose="020B0004020202020204" pitchFamily="34" charset="0"/>
              </a:rPr>
              <a:t>, </a:t>
            </a:r>
            <a:r>
              <a:rPr lang="en-US" sz="2100" u="sng" dirty="0">
                <a:solidFill>
                  <a:srgbClr val="467886"/>
                </a:solidFill>
                <a:effectLst/>
                <a:ea typeface="Aptos" panose="020B0004020202020204" pitchFamily="34" charset="0"/>
                <a:cs typeface="Aptos" panose="020B0004020202020204" pitchFamily="34" charset="0"/>
                <a:hlinkClick r:id="rId4"/>
              </a:rPr>
              <a:t>editorials</a:t>
            </a:r>
            <a:r>
              <a:rPr lang="en-US" sz="2100" dirty="0">
                <a:effectLst/>
                <a:ea typeface="Aptos" panose="020B0004020202020204" pitchFamily="34" charset="0"/>
                <a:cs typeface="Aptos" panose="020B0004020202020204" pitchFamily="34" charset="0"/>
              </a:rPr>
              <a:t>, </a:t>
            </a:r>
            <a:r>
              <a:rPr lang="en-US" sz="2100" u="sng" dirty="0">
                <a:solidFill>
                  <a:srgbClr val="467886"/>
                </a:solidFill>
                <a:effectLst/>
                <a:ea typeface="Aptos" panose="020B0004020202020204" pitchFamily="34" charset="0"/>
                <a:cs typeface="Aptos" panose="020B0004020202020204" pitchFamily="34" charset="0"/>
                <a:hlinkClick r:id="rId5"/>
              </a:rPr>
              <a:t>letters</a:t>
            </a:r>
            <a:r>
              <a:rPr lang="en-US" sz="2100" dirty="0">
                <a:effectLst/>
                <a:ea typeface="Aptos" panose="020B0004020202020204" pitchFamily="34" charset="0"/>
                <a:cs typeface="Aptos" panose="020B0004020202020204" pitchFamily="34" charset="0"/>
              </a:rPr>
              <a:t> to agencies and congressional and committee leadership along with briefings on the Hill for policymakers and legislative advocacy campaigns in support of beneficial legislation. </a:t>
            </a:r>
            <a:endParaRPr lang="en-US" sz="2100">
              <a:ea typeface="Calibri"/>
              <a:cs typeface="Calibri"/>
            </a:endParaRPr>
          </a:p>
        </p:txBody>
      </p:sp>
      <p:pic>
        <p:nvPicPr>
          <p:cNvPr id="7" name="Picture 6">
            <a:extLst>
              <a:ext uri="{FF2B5EF4-FFF2-40B4-BE49-F238E27FC236}">
                <a16:creationId xmlns:a16="http://schemas.microsoft.com/office/drawing/2014/main" id="{64CBC8E6-2F34-6723-4EDD-EF1505AD92D3}"/>
              </a:ext>
            </a:extLst>
          </p:cNvPr>
          <p:cNvPicPr>
            <a:picLocks noChangeAspect="1"/>
          </p:cNvPicPr>
          <p:nvPr/>
        </p:nvPicPr>
        <p:blipFill>
          <a:blip r:embed="rId6"/>
          <a:stretch>
            <a:fillRect/>
          </a:stretch>
        </p:blipFill>
        <p:spPr>
          <a:xfrm>
            <a:off x="4785199" y="5480011"/>
            <a:ext cx="2934702" cy="2544879"/>
          </a:xfrm>
          <a:prstGeom prst="rect">
            <a:avLst/>
          </a:prstGeom>
        </p:spPr>
      </p:pic>
      <p:pic>
        <p:nvPicPr>
          <p:cNvPr id="5" name="Picture 4">
            <a:extLst>
              <a:ext uri="{FF2B5EF4-FFF2-40B4-BE49-F238E27FC236}">
                <a16:creationId xmlns:a16="http://schemas.microsoft.com/office/drawing/2014/main" id="{877D4B04-C252-5795-E484-D24A9F9F6D35}"/>
              </a:ext>
            </a:extLst>
          </p:cNvPr>
          <p:cNvPicPr>
            <a:picLocks noChangeAspect="1"/>
          </p:cNvPicPr>
          <p:nvPr/>
        </p:nvPicPr>
        <p:blipFill>
          <a:blip r:embed="rId7"/>
          <a:stretch>
            <a:fillRect/>
          </a:stretch>
        </p:blipFill>
        <p:spPr>
          <a:xfrm>
            <a:off x="7819849" y="5457026"/>
            <a:ext cx="2934702" cy="2567865"/>
          </a:xfrm>
          <a:prstGeom prst="rect">
            <a:avLst/>
          </a:prstGeom>
        </p:spPr>
      </p:pic>
      <p:pic>
        <p:nvPicPr>
          <p:cNvPr id="10" name="Picture 9">
            <a:extLst>
              <a:ext uri="{FF2B5EF4-FFF2-40B4-BE49-F238E27FC236}">
                <a16:creationId xmlns:a16="http://schemas.microsoft.com/office/drawing/2014/main" id="{C857639E-A45D-0D65-E5D5-6232978207B7}"/>
              </a:ext>
            </a:extLst>
          </p:cNvPr>
          <p:cNvPicPr>
            <a:picLocks noChangeAspect="1"/>
          </p:cNvPicPr>
          <p:nvPr/>
        </p:nvPicPr>
        <p:blipFill>
          <a:blip r:embed="rId8"/>
          <a:stretch>
            <a:fillRect/>
          </a:stretch>
        </p:blipFill>
        <p:spPr>
          <a:xfrm>
            <a:off x="313484" y="5475219"/>
            <a:ext cx="4237967" cy="2549671"/>
          </a:xfrm>
          <a:prstGeom prst="rect">
            <a:avLst/>
          </a:prstGeom>
        </p:spPr>
      </p:pic>
    </p:spTree>
    <p:extLst>
      <p:ext uri="{BB962C8B-B14F-4D97-AF65-F5344CB8AC3E}">
        <p14:creationId xmlns:p14="http://schemas.microsoft.com/office/powerpoint/2010/main" val="116819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CB67CE14-C127-D077-661E-EB1F4BF19129}"/>
              </a:ext>
            </a:extLst>
          </p:cNvPr>
          <p:cNvGrpSpPr/>
          <p:nvPr/>
        </p:nvGrpSpPr>
        <p:grpSpPr>
          <a:xfrm>
            <a:off x="7618069" y="4735631"/>
            <a:ext cx="4389120" cy="2116693"/>
            <a:chOff x="4953814" y="2103818"/>
            <a:chExt cx="3351201" cy="1568371"/>
          </a:xfrm>
        </p:grpSpPr>
        <p:sp>
          <p:nvSpPr>
            <p:cNvPr id="53" name="Rounded Rectangle 23">
              <a:extLst>
                <a:ext uri="{FF2B5EF4-FFF2-40B4-BE49-F238E27FC236}">
                  <a16:creationId xmlns:a16="http://schemas.microsoft.com/office/drawing/2014/main" id="{8538467B-226F-1CA4-57C7-B22C937BAF65}"/>
                </a:ext>
              </a:extLst>
            </p:cNvPr>
            <p:cNvSpPr/>
            <p:nvPr/>
          </p:nvSpPr>
          <p:spPr>
            <a:xfrm>
              <a:off x="4958722" y="2103818"/>
              <a:ext cx="2210378" cy="1568371"/>
            </a:xfrm>
            <a:prstGeom prst="roundRect">
              <a:avLst>
                <a:gd name="adj" fmla="val 2917"/>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400" dirty="0"/>
            </a:p>
          </p:txBody>
        </p:sp>
        <p:grpSp>
          <p:nvGrpSpPr>
            <p:cNvPr id="54" name="Group 53">
              <a:extLst>
                <a:ext uri="{FF2B5EF4-FFF2-40B4-BE49-F238E27FC236}">
                  <a16:creationId xmlns:a16="http://schemas.microsoft.com/office/drawing/2014/main" id="{5825F51E-C595-ED99-8604-9843A3E1C123}"/>
                </a:ext>
              </a:extLst>
            </p:cNvPr>
            <p:cNvGrpSpPr/>
            <p:nvPr/>
          </p:nvGrpSpPr>
          <p:grpSpPr>
            <a:xfrm>
              <a:off x="4953814" y="2131905"/>
              <a:ext cx="547592" cy="379714"/>
              <a:chOff x="843321" y="5163114"/>
              <a:chExt cx="547592" cy="379714"/>
            </a:xfrm>
          </p:grpSpPr>
          <p:sp>
            <p:nvSpPr>
              <p:cNvPr id="57" name="TextBox 56">
                <a:extLst>
                  <a:ext uri="{FF2B5EF4-FFF2-40B4-BE49-F238E27FC236}">
                    <a16:creationId xmlns:a16="http://schemas.microsoft.com/office/drawing/2014/main" id="{1CE87646-42A7-BD35-868A-BC4AC2799C7E}"/>
                  </a:ext>
                </a:extLst>
              </p:cNvPr>
              <p:cNvSpPr txBox="1"/>
              <p:nvPr/>
            </p:nvSpPr>
            <p:spPr>
              <a:xfrm>
                <a:off x="843321" y="5163114"/>
                <a:ext cx="547592" cy="296463"/>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2000" b="1" dirty="0">
                    <a:solidFill>
                      <a:sysClr val="windowText" lastClr="000000"/>
                    </a:solidFill>
                    <a:latin typeface="+mj-lt"/>
                  </a:rPr>
                  <a:t>3</a:t>
                </a:r>
              </a:p>
            </p:txBody>
          </p:sp>
          <p:sp>
            <p:nvSpPr>
              <p:cNvPr id="58" name="Rectangle 57">
                <a:extLst>
                  <a:ext uri="{FF2B5EF4-FFF2-40B4-BE49-F238E27FC236}">
                    <a16:creationId xmlns:a16="http://schemas.microsoft.com/office/drawing/2014/main" id="{60AAEE7E-D1DF-7B74-15ED-B15BD7263FA0}"/>
                  </a:ext>
                </a:extLst>
              </p:cNvPr>
              <p:cNvSpPr/>
              <p:nvPr/>
            </p:nvSpPr>
            <p:spPr>
              <a:xfrm rot="5400000">
                <a:off x="1094257" y="5369126"/>
                <a:ext cx="45719" cy="3016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400" dirty="0"/>
              </a:p>
            </p:txBody>
          </p:sp>
        </p:grpSp>
        <p:sp>
          <p:nvSpPr>
            <p:cNvPr id="55" name="Rectangle 54">
              <a:extLst>
                <a:ext uri="{FF2B5EF4-FFF2-40B4-BE49-F238E27FC236}">
                  <a16:creationId xmlns:a16="http://schemas.microsoft.com/office/drawing/2014/main" id="{F39CBE71-3CFA-FB2B-115A-E0DEC69DD077}"/>
                </a:ext>
              </a:extLst>
            </p:cNvPr>
            <p:cNvSpPr/>
            <p:nvPr/>
          </p:nvSpPr>
          <p:spPr>
            <a:xfrm>
              <a:off x="4953814" y="2570616"/>
              <a:ext cx="3351201" cy="205243"/>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340996" lvl="1" indent="-133350">
                <a:buFont typeface="Arial" panose="020B0604020202020204" pitchFamily="34" charset="0"/>
                <a:buChar char="•"/>
                <a:tabLst>
                  <a:tab pos="274320" algn="l"/>
                </a:tabLst>
              </a:pPr>
              <a:endParaRPr lang="en-US" sz="1200" dirty="0"/>
            </a:p>
          </p:txBody>
        </p:sp>
        <p:sp>
          <p:nvSpPr>
            <p:cNvPr id="56" name="Rectangle 55">
              <a:extLst>
                <a:ext uri="{FF2B5EF4-FFF2-40B4-BE49-F238E27FC236}">
                  <a16:creationId xmlns:a16="http://schemas.microsoft.com/office/drawing/2014/main" id="{168CA93D-3893-072A-412A-F0E90CE564E0}"/>
                </a:ext>
              </a:extLst>
            </p:cNvPr>
            <p:cNvSpPr/>
            <p:nvPr/>
          </p:nvSpPr>
          <p:spPr>
            <a:xfrm>
              <a:off x="5373544" y="2196044"/>
              <a:ext cx="2755932" cy="296463"/>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2000" b="1" dirty="0">
                  <a:solidFill>
                    <a:schemeClr val="accent1">
                      <a:lumMod val="75000"/>
                    </a:schemeClr>
                  </a:solidFill>
                </a:rPr>
                <a:t>Remediate</a:t>
              </a:r>
              <a:r>
                <a:rPr lang="en-US" sz="1400" b="1" dirty="0">
                  <a:solidFill>
                    <a:schemeClr val="accent1">
                      <a:lumMod val="75000"/>
                    </a:schemeClr>
                  </a:solidFill>
                </a:rPr>
                <a:t> </a:t>
              </a:r>
              <a:endParaRPr lang="en-US" sz="1050" dirty="0">
                <a:solidFill>
                  <a:schemeClr val="accent1">
                    <a:lumMod val="75000"/>
                  </a:schemeClr>
                </a:solidFill>
              </a:endParaRPr>
            </a:p>
          </p:txBody>
        </p:sp>
      </p:grpSp>
      <p:sp>
        <p:nvSpPr>
          <p:cNvPr id="51" name="TextBox 50">
            <a:extLst>
              <a:ext uri="{FF2B5EF4-FFF2-40B4-BE49-F238E27FC236}">
                <a16:creationId xmlns:a16="http://schemas.microsoft.com/office/drawing/2014/main" id="{5B25C9AA-9823-6547-A8F6-3C8DBC2A3D1E}"/>
              </a:ext>
            </a:extLst>
          </p:cNvPr>
          <p:cNvSpPr txBox="1"/>
          <p:nvPr/>
        </p:nvSpPr>
        <p:spPr>
          <a:xfrm>
            <a:off x="1161646" y="7838938"/>
            <a:ext cx="6270826" cy="307777"/>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400" spc="240" dirty="0">
                <a:solidFill>
                  <a:schemeClr val="accent1">
                    <a:lumMod val="75000"/>
                  </a:schemeClr>
                </a:solidFill>
              </a:rPr>
              <a:t>SOURCE </a:t>
            </a:r>
            <a:r>
              <a:rPr lang="en-US" sz="1400" dirty="0">
                <a:solidFill>
                  <a:schemeClr val="accent1">
                    <a:lumMod val="75000"/>
                  </a:schemeClr>
                </a:solidFill>
              </a:rPr>
              <a:t>EPA, CDC, The White House.</a:t>
            </a:r>
          </a:p>
        </p:txBody>
      </p:sp>
      <p:sp>
        <p:nvSpPr>
          <p:cNvPr id="13" name="Rounded Rectangle 12">
            <a:extLst>
              <a:ext uri="{FF2B5EF4-FFF2-40B4-BE49-F238E27FC236}">
                <a16:creationId xmlns:a16="http://schemas.microsoft.com/office/drawing/2014/main" id="{185DAFF1-A6D8-3243-8E01-463205E4F760}"/>
              </a:ext>
            </a:extLst>
          </p:cNvPr>
          <p:cNvSpPr/>
          <p:nvPr/>
        </p:nvSpPr>
        <p:spPr>
          <a:xfrm>
            <a:off x="1506202" y="2507939"/>
            <a:ext cx="9013261" cy="1641254"/>
          </a:xfrm>
          <a:prstGeom prst="roundRect">
            <a:avLst>
              <a:gd name="adj" fmla="val 2245"/>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91440" tIns="45720" rIns="91440" bIns="45720" rtlCol="0" anchor="t"/>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spcAft>
                <a:spcPts val="300"/>
              </a:spcAft>
            </a:pPr>
            <a:r>
              <a:rPr lang="en-US" sz="1600" b="1" dirty="0">
                <a:solidFill>
                  <a:schemeClr val="accent1">
                    <a:lumMod val="75000"/>
                  </a:schemeClr>
                </a:solidFill>
              </a:rPr>
              <a:t>PFAS overview</a:t>
            </a:r>
            <a:endParaRPr lang="en-US" sz="1440" dirty="0"/>
          </a:p>
          <a:p>
            <a:pPr marL="205740" indent="-205740">
              <a:spcAft>
                <a:spcPts val="300"/>
              </a:spcAft>
              <a:buFont typeface="Wingdings" panose="05000000000000000000" pitchFamily="2" charset="2"/>
              <a:buChar char="§"/>
            </a:pPr>
            <a:r>
              <a:rPr lang="en-US" sz="1400" dirty="0"/>
              <a:t>On October 18, 2021, Michael Regan, the EPA administrator announced the </a:t>
            </a:r>
            <a:r>
              <a:rPr lang="en-US" sz="1400" b="1" dirty="0">
                <a:solidFill>
                  <a:schemeClr val="accent1">
                    <a:lumMod val="75000"/>
                  </a:schemeClr>
                </a:solidFill>
              </a:rPr>
              <a:t>PFAS Strategic roadmap which outlines the agency’s approach and upcoming rules to address PFAS.</a:t>
            </a:r>
          </a:p>
          <a:p>
            <a:pPr marL="205740" indent="-205740">
              <a:spcAft>
                <a:spcPts val="300"/>
              </a:spcAft>
              <a:buFont typeface="Wingdings" panose="05000000000000000000" pitchFamily="2" charset="2"/>
              <a:buChar char="§"/>
            </a:pPr>
            <a:r>
              <a:rPr lang="en-US" sz="1400" dirty="0"/>
              <a:t>The roadmap was initiated by the Biden Administration as part of a whole of government approach to reduce PFAS exposure to humans and their presence in the environment.</a:t>
            </a:r>
          </a:p>
          <a:p>
            <a:pPr marL="205740" indent="-205740">
              <a:spcAft>
                <a:spcPts val="300"/>
              </a:spcAft>
              <a:buFont typeface="Wingdings" panose="05000000000000000000" pitchFamily="2" charset="2"/>
              <a:buChar char="§"/>
            </a:pPr>
            <a:r>
              <a:rPr lang="en-US" sz="1400" dirty="0"/>
              <a:t>Scientists are still studying the effects of varying levels of PFAS exposures to humans.</a:t>
            </a:r>
          </a:p>
        </p:txBody>
      </p:sp>
      <p:grpSp>
        <p:nvGrpSpPr>
          <p:cNvPr id="23" name="Group 22">
            <a:extLst>
              <a:ext uri="{FF2B5EF4-FFF2-40B4-BE49-F238E27FC236}">
                <a16:creationId xmlns:a16="http://schemas.microsoft.com/office/drawing/2014/main" id="{90F69A99-32F2-BB40-8854-A730C30E17C0}"/>
              </a:ext>
            </a:extLst>
          </p:cNvPr>
          <p:cNvGrpSpPr/>
          <p:nvPr/>
        </p:nvGrpSpPr>
        <p:grpSpPr>
          <a:xfrm>
            <a:off x="1506202" y="4742807"/>
            <a:ext cx="4389120" cy="2109516"/>
            <a:chOff x="4953814" y="2103818"/>
            <a:chExt cx="3351201" cy="1563053"/>
          </a:xfrm>
        </p:grpSpPr>
        <p:sp>
          <p:nvSpPr>
            <p:cNvPr id="24" name="Rounded Rectangle 23">
              <a:extLst>
                <a:ext uri="{FF2B5EF4-FFF2-40B4-BE49-F238E27FC236}">
                  <a16:creationId xmlns:a16="http://schemas.microsoft.com/office/drawing/2014/main" id="{340CA80D-1FC3-B843-91AE-CEEAAAE94936}"/>
                </a:ext>
              </a:extLst>
            </p:cNvPr>
            <p:cNvSpPr/>
            <p:nvPr/>
          </p:nvSpPr>
          <p:spPr>
            <a:xfrm>
              <a:off x="4958722" y="2103818"/>
              <a:ext cx="2210378" cy="1563053"/>
            </a:xfrm>
            <a:prstGeom prst="roundRect">
              <a:avLst>
                <a:gd name="adj" fmla="val 2917"/>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400" dirty="0"/>
            </a:p>
          </p:txBody>
        </p:sp>
        <p:grpSp>
          <p:nvGrpSpPr>
            <p:cNvPr id="27" name="Group 26">
              <a:extLst>
                <a:ext uri="{FF2B5EF4-FFF2-40B4-BE49-F238E27FC236}">
                  <a16:creationId xmlns:a16="http://schemas.microsoft.com/office/drawing/2014/main" id="{81C2F101-4554-624D-8535-9527AB12D322}"/>
                </a:ext>
              </a:extLst>
            </p:cNvPr>
            <p:cNvGrpSpPr/>
            <p:nvPr/>
          </p:nvGrpSpPr>
          <p:grpSpPr>
            <a:xfrm>
              <a:off x="4953814" y="2131905"/>
              <a:ext cx="547592" cy="379714"/>
              <a:chOff x="843321" y="5163114"/>
              <a:chExt cx="547592" cy="379714"/>
            </a:xfrm>
          </p:grpSpPr>
          <p:sp>
            <p:nvSpPr>
              <p:cNvPr id="31" name="TextBox 30">
                <a:extLst>
                  <a:ext uri="{FF2B5EF4-FFF2-40B4-BE49-F238E27FC236}">
                    <a16:creationId xmlns:a16="http://schemas.microsoft.com/office/drawing/2014/main" id="{5FC8D8D8-26A0-EC4D-B9CF-6D1F19E113E9}"/>
                  </a:ext>
                </a:extLst>
              </p:cNvPr>
              <p:cNvSpPr txBox="1"/>
              <p:nvPr/>
            </p:nvSpPr>
            <p:spPr>
              <a:xfrm>
                <a:off x="843321" y="5163114"/>
                <a:ext cx="547592" cy="296463"/>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2000" b="1" dirty="0">
                    <a:solidFill>
                      <a:sysClr val="windowText" lastClr="000000"/>
                    </a:solidFill>
                    <a:latin typeface="+mj-lt"/>
                  </a:rPr>
                  <a:t>1</a:t>
                </a:r>
              </a:p>
            </p:txBody>
          </p:sp>
          <p:sp>
            <p:nvSpPr>
              <p:cNvPr id="32" name="Rectangle 31">
                <a:extLst>
                  <a:ext uri="{FF2B5EF4-FFF2-40B4-BE49-F238E27FC236}">
                    <a16:creationId xmlns:a16="http://schemas.microsoft.com/office/drawing/2014/main" id="{552BCF30-C276-A54B-8397-FD22CFAD1E88}"/>
                  </a:ext>
                </a:extLst>
              </p:cNvPr>
              <p:cNvSpPr/>
              <p:nvPr/>
            </p:nvSpPr>
            <p:spPr>
              <a:xfrm rot="5400000">
                <a:off x="1094257" y="5369126"/>
                <a:ext cx="45719" cy="3016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400" dirty="0"/>
              </a:p>
            </p:txBody>
          </p:sp>
        </p:grpSp>
        <p:sp>
          <p:nvSpPr>
            <p:cNvPr id="29" name="Rectangle 28">
              <a:extLst>
                <a:ext uri="{FF2B5EF4-FFF2-40B4-BE49-F238E27FC236}">
                  <a16:creationId xmlns:a16="http://schemas.microsoft.com/office/drawing/2014/main" id="{0EDCBFAC-661D-DF41-8148-CDB8E0F2C5C4}"/>
                </a:ext>
              </a:extLst>
            </p:cNvPr>
            <p:cNvSpPr/>
            <p:nvPr/>
          </p:nvSpPr>
          <p:spPr>
            <a:xfrm>
              <a:off x="4953814" y="2570616"/>
              <a:ext cx="3351201" cy="205243"/>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340996" lvl="1" indent="-133350">
                <a:buFont typeface="Arial" panose="020B0604020202020204" pitchFamily="34" charset="0"/>
                <a:buChar char="•"/>
                <a:tabLst>
                  <a:tab pos="274320" algn="l"/>
                </a:tabLst>
              </a:pPr>
              <a:endParaRPr lang="en-US" sz="1200" dirty="0"/>
            </a:p>
          </p:txBody>
        </p:sp>
        <p:sp>
          <p:nvSpPr>
            <p:cNvPr id="30" name="Rectangle 29">
              <a:extLst>
                <a:ext uri="{FF2B5EF4-FFF2-40B4-BE49-F238E27FC236}">
                  <a16:creationId xmlns:a16="http://schemas.microsoft.com/office/drawing/2014/main" id="{3132F5FD-4821-2C43-80FD-C4597E1EC43B}"/>
                </a:ext>
              </a:extLst>
            </p:cNvPr>
            <p:cNvSpPr/>
            <p:nvPr/>
          </p:nvSpPr>
          <p:spPr>
            <a:xfrm>
              <a:off x="5373544" y="2196044"/>
              <a:ext cx="2755932" cy="296463"/>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2000" b="1" dirty="0">
                  <a:solidFill>
                    <a:schemeClr val="accent1">
                      <a:lumMod val="75000"/>
                    </a:schemeClr>
                  </a:solidFill>
                </a:rPr>
                <a:t>Research </a:t>
              </a:r>
              <a:endParaRPr lang="en-US" sz="2000" dirty="0">
                <a:solidFill>
                  <a:schemeClr val="accent1">
                    <a:lumMod val="75000"/>
                  </a:schemeClr>
                </a:solidFill>
              </a:endParaRPr>
            </a:p>
          </p:txBody>
        </p:sp>
      </p:grpSp>
      <p:sp>
        <p:nvSpPr>
          <p:cNvPr id="62" name="Rectangle 61">
            <a:extLst>
              <a:ext uri="{FF2B5EF4-FFF2-40B4-BE49-F238E27FC236}">
                <a16:creationId xmlns:a16="http://schemas.microsoft.com/office/drawing/2014/main" id="{0D46CE00-5A21-4840-9081-EB0F542792F2}"/>
              </a:ext>
            </a:extLst>
          </p:cNvPr>
          <p:cNvSpPr/>
          <p:nvPr/>
        </p:nvSpPr>
        <p:spPr>
          <a:xfrm>
            <a:off x="1470847" y="4312319"/>
            <a:ext cx="4015553" cy="350865"/>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lvl="0">
              <a:spcBef>
                <a:spcPct val="0"/>
              </a:spcBef>
            </a:pPr>
            <a:r>
              <a:rPr lang="en-US" sz="1600" b="1" dirty="0">
                <a:solidFill>
                  <a:schemeClr val="accent1">
                    <a:lumMod val="75000"/>
                  </a:schemeClr>
                </a:solidFill>
              </a:rPr>
              <a:t>Goals </a:t>
            </a:r>
          </a:p>
        </p:txBody>
      </p:sp>
      <p:sp>
        <p:nvSpPr>
          <p:cNvPr id="33" name="Rectangle 32">
            <a:extLst>
              <a:ext uri="{FF2B5EF4-FFF2-40B4-BE49-F238E27FC236}">
                <a16:creationId xmlns:a16="http://schemas.microsoft.com/office/drawing/2014/main" id="{D86281D7-3943-4566-99B7-1CC9CC059E23}"/>
              </a:ext>
            </a:extLst>
          </p:cNvPr>
          <p:cNvSpPr/>
          <p:nvPr/>
        </p:nvSpPr>
        <p:spPr>
          <a:xfrm>
            <a:off x="1582161" y="5431102"/>
            <a:ext cx="2626740" cy="1384995"/>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05740" lvl="1" indent="-205740">
              <a:buFont typeface="Wingdings" panose="05000000000000000000" pitchFamily="2" charset="2"/>
              <a:buChar char="§"/>
              <a:tabLst>
                <a:tab pos="274320" algn="l"/>
              </a:tabLst>
            </a:pPr>
            <a:r>
              <a:rPr lang="en-US" sz="1400" dirty="0"/>
              <a:t>Increase understanding of PFAS exposure, human health and ecological effects, and effective interventions by investing in innovation, research, and development.</a:t>
            </a:r>
          </a:p>
        </p:txBody>
      </p:sp>
      <p:sp>
        <p:nvSpPr>
          <p:cNvPr id="36" name="Title 6">
            <a:extLst>
              <a:ext uri="{FF2B5EF4-FFF2-40B4-BE49-F238E27FC236}">
                <a16:creationId xmlns:a16="http://schemas.microsoft.com/office/drawing/2014/main" id="{FDDD6455-3426-4A12-A435-9EA4BB548CF4}"/>
              </a:ext>
            </a:extLst>
          </p:cNvPr>
          <p:cNvSpPr>
            <a:spLocks noGrp="1"/>
          </p:cNvSpPr>
          <p:nvPr>
            <p:ph type="title"/>
          </p:nvPr>
        </p:nvSpPr>
        <p:spPr/>
        <p:txBody>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4300" dirty="0">
                <a:solidFill>
                  <a:schemeClr val="accent1">
                    <a:lumMod val="75000"/>
                  </a:schemeClr>
                </a:solidFill>
              </a:rPr>
              <a:t>EPA's PFAS Strategic Roadmap</a:t>
            </a:r>
            <a:endParaRPr lang="en-US" dirty="0"/>
          </a:p>
        </p:txBody>
      </p:sp>
      <p:grpSp>
        <p:nvGrpSpPr>
          <p:cNvPr id="35" name="Group 34">
            <a:extLst>
              <a:ext uri="{FF2B5EF4-FFF2-40B4-BE49-F238E27FC236}">
                <a16:creationId xmlns:a16="http://schemas.microsoft.com/office/drawing/2014/main" id="{23A289C3-83B2-48EC-AE54-7332348EC5F0}"/>
              </a:ext>
            </a:extLst>
          </p:cNvPr>
          <p:cNvGrpSpPr/>
          <p:nvPr/>
        </p:nvGrpSpPr>
        <p:grpSpPr>
          <a:xfrm>
            <a:off x="4579208" y="4736693"/>
            <a:ext cx="4389120" cy="2115631"/>
            <a:chOff x="4953814" y="2103818"/>
            <a:chExt cx="3351201" cy="1567584"/>
          </a:xfrm>
        </p:grpSpPr>
        <p:sp>
          <p:nvSpPr>
            <p:cNvPr id="45" name="Rounded Rectangle 23">
              <a:extLst>
                <a:ext uri="{FF2B5EF4-FFF2-40B4-BE49-F238E27FC236}">
                  <a16:creationId xmlns:a16="http://schemas.microsoft.com/office/drawing/2014/main" id="{B0322629-6A6B-CB01-BE7E-D0CF3F182825}"/>
                </a:ext>
              </a:extLst>
            </p:cNvPr>
            <p:cNvSpPr/>
            <p:nvPr/>
          </p:nvSpPr>
          <p:spPr>
            <a:xfrm>
              <a:off x="4958722" y="2103818"/>
              <a:ext cx="2210378" cy="1567584"/>
            </a:xfrm>
            <a:prstGeom prst="roundRect">
              <a:avLst>
                <a:gd name="adj" fmla="val 2917"/>
              </a:avLst>
            </a:prstGeom>
            <a:solidFill>
              <a:schemeClr val="bg1"/>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400" dirty="0"/>
            </a:p>
          </p:txBody>
        </p:sp>
        <p:grpSp>
          <p:nvGrpSpPr>
            <p:cNvPr id="46" name="Group 45">
              <a:extLst>
                <a:ext uri="{FF2B5EF4-FFF2-40B4-BE49-F238E27FC236}">
                  <a16:creationId xmlns:a16="http://schemas.microsoft.com/office/drawing/2014/main" id="{F64E45C4-0639-E479-1758-292A973B577F}"/>
                </a:ext>
              </a:extLst>
            </p:cNvPr>
            <p:cNvGrpSpPr/>
            <p:nvPr/>
          </p:nvGrpSpPr>
          <p:grpSpPr>
            <a:xfrm>
              <a:off x="4953814" y="2131905"/>
              <a:ext cx="547592" cy="379714"/>
              <a:chOff x="843321" y="5163114"/>
              <a:chExt cx="547592" cy="379714"/>
            </a:xfrm>
          </p:grpSpPr>
          <p:sp>
            <p:nvSpPr>
              <p:cNvPr id="49" name="TextBox 48">
                <a:extLst>
                  <a:ext uri="{FF2B5EF4-FFF2-40B4-BE49-F238E27FC236}">
                    <a16:creationId xmlns:a16="http://schemas.microsoft.com/office/drawing/2014/main" id="{0B5F1F05-679D-C8DF-E3AA-6805AD4E9F62}"/>
                  </a:ext>
                </a:extLst>
              </p:cNvPr>
              <p:cNvSpPr txBox="1"/>
              <p:nvPr/>
            </p:nvSpPr>
            <p:spPr>
              <a:xfrm>
                <a:off x="843321" y="5163114"/>
                <a:ext cx="547592" cy="296463"/>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r>
                  <a:rPr lang="en-US" sz="2000" b="1" dirty="0">
                    <a:solidFill>
                      <a:sysClr val="windowText" lastClr="000000"/>
                    </a:solidFill>
                    <a:latin typeface="+mj-lt"/>
                  </a:rPr>
                  <a:t>2</a:t>
                </a:r>
              </a:p>
            </p:txBody>
          </p:sp>
          <p:sp>
            <p:nvSpPr>
              <p:cNvPr id="50" name="Rectangle 49">
                <a:extLst>
                  <a:ext uri="{FF2B5EF4-FFF2-40B4-BE49-F238E27FC236}">
                    <a16:creationId xmlns:a16="http://schemas.microsoft.com/office/drawing/2014/main" id="{56274CC4-5CCF-4834-014C-C531EC77B88B}"/>
                  </a:ext>
                </a:extLst>
              </p:cNvPr>
              <p:cNvSpPr/>
              <p:nvPr/>
            </p:nvSpPr>
            <p:spPr>
              <a:xfrm rot="5400000">
                <a:off x="1094257" y="5369126"/>
                <a:ext cx="45719" cy="3016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400" dirty="0"/>
              </a:p>
            </p:txBody>
          </p:sp>
        </p:grpSp>
        <p:sp>
          <p:nvSpPr>
            <p:cNvPr id="47" name="Rectangle 46">
              <a:extLst>
                <a:ext uri="{FF2B5EF4-FFF2-40B4-BE49-F238E27FC236}">
                  <a16:creationId xmlns:a16="http://schemas.microsoft.com/office/drawing/2014/main" id="{A9643561-09F8-EB8B-EA4D-BA462121A3E5}"/>
                </a:ext>
              </a:extLst>
            </p:cNvPr>
            <p:cNvSpPr/>
            <p:nvPr/>
          </p:nvSpPr>
          <p:spPr>
            <a:xfrm>
              <a:off x="4953814" y="2570616"/>
              <a:ext cx="3351201" cy="205243"/>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340996" lvl="1" indent="-133350">
                <a:buFont typeface="Arial" panose="020B0604020202020204" pitchFamily="34" charset="0"/>
                <a:buChar char="•"/>
                <a:tabLst>
                  <a:tab pos="274320" algn="l"/>
                </a:tabLst>
              </a:pPr>
              <a:endParaRPr lang="en-US" sz="1200" dirty="0"/>
            </a:p>
          </p:txBody>
        </p:sp>
        <p:sp>
          <p:nvSpPr>
            <p:cNvPr id="48" name="Rectangle 47">
              <a:extLst>
                <a:ext uri="{FF2B5EF4-FFF2-40B4-BE49-F238E27FC236}">
                  <a16:creationId xmlns:a16="http://schemas.microsoft.com/office/drawing/2014/main" id="{49619626-E796-34D6-7562-9FFD1A816ADA}"/>
                </a:ext>
              </a:extLst>
            </p:cNvPr>
            <p:cNvSpPr/>
            <p:nvPr/>
          </p:nvSpPr>
          <p:spPr>
            <a:xfrm>
              <a:off x="5373544" y="2196044"/>
              <a:ext cx="2755932" cy="296463"/>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2000" b="1" dirty="0">
                  <a:solidFill>
                    <a:schemeClr val="accent1">
                      <a:lumMod val="75000"/>
                    </a:schemeClr>
                  </a:solidFill>
                </a:rPr>
                <a:t>Restrict</a:t>
              </a:r>
              <a:endParaRPr lang="en-US" sz="2000" dirty="0">
                <a:solidFill>
                  <a:schemeClr val="accent1">
                    <a:lumMod val="75000"/>
                  </a:schemeClr>
                </a:solidFill>
              </a:endParaRPr>
            </a:p>
          </p:txBody>
        </p:sp>
      </p:grpSp>
      <p:sp>
        <p:nvSpPr>
          <p:cNvPr id="75" name="Rectangle 74">
            <a:extLst>
              <a:ext uri="{FF2B5EF4-FFF2-40B4-BE49-F238E27FC236}">
                <a16:creationId xmlns:a16="http://schemas.microsoft.com/office/drawing/2014/main" id="{1D49A881-38D8-44DD-A67A-D401366BB9C2}"/>
              </a:ext>
            </a:extLst>
          </p:cNvPr>
          <p:cNvSpPr/>
          <p:nvPr/>
        </p:nvSpPr>
        <p:spPr>
          <a:xfrm>
            <a:off x="7743801" y="5432946"/>
            <a:ext cx="2253888" cy="1169551"/>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05740" lvl="1" indent="-205740">
              <a:buFont typeface="Wingdings" panose="05000000000000000000" pitchFamily="2" charset="2"/>
              <a:buChar char="§"/>
              <a:tabLst>
                <a:tab pos="274320" algn="l"/>
              </a:tabLst>
            </a:pPr>
            <a:r>
              <a:rPr lang="en-US" sz="1400" dirty="0"/>
              <a:t>Accelerate and broaden clean up of PFAS contamination  to protect the environment and human health.</a:t>
            </a:r>
          </a:p>
        </p:txBody>
      </p:sp>
      <p:pic>
        <p:nvPicPr>
          <p:cNvPr id="2" name="Graphic 1">
            <a:extLst>
              <a:ext uri="{FF2B5EF4-FFF2-40B4-BE49-F238E27FC236}">
                <a16:creationId xmlns:a16="http://schemas.microsoft.com/office/drawing/2014/main" id="{02E1FC64-9A29-42F4-A7EF-0BE3ABDC6BD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6694777" y="4838447"/>
            <a:ext cx="590304" cy="692497"/>
          </a:xfrm>
          <a:prstGeom prst="rect">
            <a:avLst/>
          </a:prstGeom>
        </p:spPr>
      </p:pic>
      <p:pic>
        <p:nvPicPr>
          <p:cNvPr id="4" name="Graphic 3">
            <a:extLst>
              <a:ext uri="{FF2B5EF4-FFF2-40B4-BE49-F238E27FC236}">
                <a16:creationId xmlns:a16="http://schemas.microsoft.com/office/drawing/2014/main" id="{024E85D1-AF5B-4E51-97A8-98278B7AAB38}"/>
              </a:ext>
            </a:extLst>
          </p:cNvPr>
          <p:cNvPicPr>
            <a:picLocks/>
          </p:cNvPicPr>
          <p:nvPr/>
        </p:nvPicPr>
        <p:blipFill>
          <a:blip r:embed="rId5">
            <a:extLst>
              <a:ext uri="{96DAC541-7B7A-43D3-8B79-37D633B846F1}">
                <asvg:svgBlip xmlns:asvg="http://schemas.microsoft.com/office/drawing/2016/SVG/main" r:embed="rId6"/>
              </a:ext>
            </a:extLst>
          </a:blip>
          <a:stretch>
            <a:fillRect/>
          </a:stretch>
        </p:blipFill>
        <p:spPr>
          <a:xfrm>
            <a:off x="3753021" y="4834095"/>
            <a:ext cx="614402" cy="658465"/>
          </a:xfrm>
          <a:prstGeom prst="rect">
            <a:avLst/>
          </a:prstGeom>
        </p:spPr>
      </p:pic>
      <p:sp>
        <p:nvSpPr>
          <p:cNvPr id="44" name="Rectangle 43">
            <a:extLst>
              <a:ext uri="{FF2B5EF4-FFF2-40B4-BE49-F238E27FC236}">
                <a16:creationId xmlns:a16="http://schemas.microsoft.com/office/drawing/2014/main" id="{2D946AB0-94C5-40A9-9E06-F3731709FD98}"/>
              </a:ext>
            </a:extLst>
          </p:cNvPr>
          <p:cNvSpPr/>
          <p:nvPr/>
        </p:nvSpPr>
        <p:spPr>
          <a:xfrm>
            <a:off x="4700327" y="5426557"/>
            <a:ext cx="2208019" cy="1169551"/>
          </a:xfrm>
          <a:prstGeom prst="rect">
            <a:avLst/>
          </a:prstGeom>
        </p:spPr>
        <p:txBody>
          <a:bodyPr wrap="square">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05740" lvl="1" indent="-205740">
              <a:buFont typeface="Wingdings" panose="05000000000000000000" pitchFamily="2" charset="2"/>
              <a:buChar char="§"/>
              <a:tabLst>
                <a:tab pos="274320" algn="l"/>
              </a:tabLst>
            </a:pPr>
            <a:r>
              <a:rPr lang="en-US" sz="1400" dirty="0"/>
              <a:t>Develop comprehensive, proactive approached to prevent dangerous levels of PFAS from entering land, water and air.</a:t>
            </a:r>
          </a:p>
        </p:txBody>
      </p:sp>
      <p:pic>
        <p:nvPicPr>
          <p:cNvPr id="5" name="Graphic 4">
            <a:extLst>
              <a:ext uri="{FF2B5EF4-FFF2-40B4-BE49-F238E27FC236}">
                <a16:creationId xmlns:a16="http://schemas.microsoft.com/office/drawing/2014/main" id="{334B7086-CC86-464B-9F47-F841627568A8}"/>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9751447" y="4796342"/>
            <a:ext cx="655022" cy="638804"/>
          </a:xfrm>
          <a:prstGeom prst="rect">
            <a:avLst/>
          </a:prstGeom>
        </p:spPr>
      </p:pic>
    </p:spTree>
    <p:extLst>
      <p:ext uri="{BB962C8B-B14F-4D97-AF65-F5344CB8AC3E}">
        <p14:creationId xmlns:p14="http://schemas.microsoft.com/office/powerpoint/2010/main" val="12508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D0BE7-5748-41D1-8D48-C773D4848DE3}"/>
              </a:ext>
            </a:extLst>
          </p:cNvPr>
          <p:cNvSpPr>
            <a:spLocks noGrp="1"/>
          </p:cNvSpPr>
          <p:nvPr>
            <p:ph type="title"/>
          </p:nvPr>
        </p:nvSpPr>
        <p:spPr>
          <a:xfrm>
            <a:off x="70345" y="297175"/>
            <a:ext cx="8796253" cy="1645920"/>
          </a:xfrm>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4200" dirty="0">
                <a:solidFill>
                  <a:schemeClr val="accent1">
                    <a:lumMod val="75000"/>
                  </a:schemeClr>
                </a:solidFill>
              </a:rPr>
              <a:t>Principles guiding EPA’s comprehensive approach to address PFAS  </a:t>
            </a:r>
          </a:p>
        </p:txBody>
      </p:sp>
      <p:grpSp>
        <p:nvGrpSpPr>
          <p:cNvPr id="20" name="Group 19">
            <a:extLst>
              <a:ext uri="{FF2B5EF4-FFF2-40B4-BE49-F238E27FC236}">
                <a16:creationId xmlns:a16="http://schemas.microsoft.com/office/drawing/2014/main" id="{39252761-4D2F-41AD-A357-2AE0B0C285E1}"/>
              </a:ext>
            </a:extLst>
          </p:cNvPr>
          <p:cNvGrpSpPr/>
          <p:nvPr/>
        </p:nvGrpSpPr>
        <p:grpSpPr>
          <a:xfrm>
            <a:off x="1668775" y="2323318"/>
            <a:ext cx="7391486" cy="940838"/>
            <a:chOff x="1249177" y="1746391"/>
            <a:chExt cx="6159572" cy="784031"/>
          </a:xfrm>
        </p:grpSpPr>
        <p:sp>
          <p:nvSpPr>
            <p:cNvPr id="6" name="Google Shape;7157;p102">
              <a:extLst>
                <a:ext uri="{FF2B5EF4-FFF2-40B4-BE49-F238E27FC236}">
                  <a16:creationId xmlns:a16="http://schemas.microsoft.com/office/drawing/2014/main" id="{E3E0A850-75B8-4453-9745-37E244A55EAF}"/>
                </a:ext>
              </a:extLst>
            </p:cNvPr>
            <p:cNvSpPr/>
            <p:nvPr/>
          </p:nvSpPr>
          <p:spPr>
            <a:xfrm>
              <a:off x="1637765" y="2068798"/>
              <a:ext cx="5770984" cy="461624"/>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rtl="0">
                <a:spcBef>
                  <a:spcPts val="0"/>
                </a:spcBef>
                <a:spcAft>
                  <a:spcPts val="0"/>
                </a:spcAft>
                <a:buClr>
                  <a:schemeClr val="dk1"/>
                </a:buClr>
                <a:buSzPts val="1100"/>
                <a:buFont typeface="Wingdings" panose="05000000000000000000" pitchFamily="2" charset="2"/>
                <a:buChar char="§"/>
              </a:pPr>
              <a:r>
                <a:rPr lang="en-US" sz="1440" dirty="0">
                  <a:solidFill>
                    <a:schemeClr val="dk1"/>
                  </a:solidFill>
                  <a:ea typeface="Arial"/>
                  <a:cs typeface="Arial"/>
                  <a:sym typeface="Arial"/>
                </a:rPr>
                <a:t>Account for the lifecycle of PFAS, multiple pathways for exposure, their properties, and the ubiquity of their uses. </a:t>
              </a:r>
              <a:endParaRPr lang="en-US" sz="1440" dirty="0"/>
            </a:p>
          </p:txBody>
        </p:sp>
        <p:sp>
          <p:nvSpPr>
            <p:cNvPr id="7" name="Google Shape;7158;p102">
              <a:extLst>
                <a:ext uri="{FF2B5EF4-FFF2-40B4-BE49-F238E27FC236}">
                  <a16:creationId xmlns:a16="http://schemas.microsoft.com/office/drawing/2014/main" id="{AD873680-820E-4418-A45E-9DCE8B6FF5E0}"/>
                </a:ext>
              </a:extLst>
            </p:cNvPr>
            <p:cNvSpPr/>
            <p:nvPr/>
          </p:nvSpPr>
          <p:spPr>
            <a:xfrm>
              <a:off x="1249177" y="1746391"/>
              <a:ext cx="321732" cy="321732"/>
            </a:xfrm>
            <a:prstGeom prst="rect">
              <a:avLst/>
            </a:prstGeom>
            <a:solidFill>
              <a:schemeClr val="accent1">
                <a:lumMod val="75000"/>
              </a:schemeClr>
            </a:solidFill>
            <a:ln>
              <a:noFill/>
            </a:ln>
          </p:spPr>
          <p:txBody>
            <a:bodyPr spcFirstLastPara="1" wrap="square" lIns="109710" tIns="54840" rIns="109710" bIns="54840" anchor="ctr" anchorCtr="0">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ctr" rtl="0">
                <a:spcBef>
                  <a:spcPts val="0"/>
                </a:spcBef>
                <a:spcAft>
                  <a:spcPts val="0"/>
                </a:spcAft>
                <a:buNone/>
              </a:pPr>
              <a:r>
                <a:rPr lang="en-US" sz="1600" b="1" dirty="0">
                  <a:solidFill>
                    <a:schemeClr val="lt1"/>
                  </a:solidFill>
                  <a:ea typeface="Arial Black"/>
                  <a:cs typeface="Arial Black"/>
                  <a:sym typeface="Arial Black"/>
                </a:rPr>
                <a:t>1</a:t>
              </a:r>
              <a:endParaRPr sz="2800" dirty="0"/>
            </a:p>
          </p:txBody>
        </p:sp>
        <p:sp>
          <p:nvSpPr>
            <p:cNvPr id="5" name="Google Shape;7159;p102">
              <a:extLst>
                <a:ext uri="{FF2B5EF4-FFF2-40B4-BE49-F238E27FC236}">
                  <a16:creationId xmlns:a16="http://schemas.microsoft.com/office/drawing/2014/main" id="{7658CC96-315C-4E40-9D8D-A7ECA7E54CA0}"/>
                </a:ext>
              </a:extLst>
            </p:cNvPr>
            <p:cNvSpPr/>
            <p:nvPr/>
          </p:nvSpPr>
          <p:spPr>
            <a:xfrm>
              <a:off x="1637765" y="1753389"/>
              <a:ext cx="4063977" cy="323125"/>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rtl="0">
                <a:spcBef>
                  <a:spcPts val="0"/>
                </a:spcBef>
                <a:spcAft>
                  <a:spcPts val="0"/>
                </a:spcAft>
                <a:buNone/>
              </a:pPr>
              <a:r>
                <a:rPr lang="en-US" sz="1800" b="1" dirty="0">
                  <a:solidFill>
                    <a:schemeClr val="accent1">
                      <a:lumMod val="75000"/>
                    </a:schemeClr>
                  </a:solidFill>
                  <a:cs typeface="Arial"/>
                  <a:sym typeface="Arial"/>
                </a:rPr>
                <a:t>Consider the lifecycle of PFAS</a:t>
              </a:r>
              <a:endParaRPr sz="1800" dirty="0">
                <a:solidFill>
                  <a:schemeClr val="accent1">
                    <a:lumMod val="75000"/>
                  </a:schemeClr>
                </a:solidFill>
              </a:endParaRPr>
            </a:p>
          </p:txBody>
        </p:sp>
      </p:grpSp>
      <p:grpSp>
        <p:nvGrpSpPr>
          <p:cNvPr id="29" name="Group 28">
            <a:extLst>
              <a:ext uri="{FF2B5EF4-FFF2-40B4-BE49-F238E27FC236}">
                <a16:creationId xmlns:a16="http://schemas.microsoft.com/office/drawing/2014/main" id="{6585DFC8-ABC4-48E3-97DA-9E958911D3C9}"/>
              </a:ext>
            </a:extLst>
          </p:cNvPr>
          <p:cNvGrpSpPr/>
          <p:nvPr/>
        </p:nvGrpSpPr>
        <p:grpSpPr>
          <a:xfrm>
            <a:off x="1668775" y="3363319"/>
            <a:ext cx="7391486" cy="782549"/>
            <a:chOff x="1249177" y="2621978"/>
            <a:chExt cx="6159572" cy="652124"/>
          </a:xfrm>
        </p:grpSpPr>
        <p:sp>
          <p:nvSpPr>
            <p:cNvPr id="11" name="Google Shape;7162;p102">
              <a:extLst>
                <a:ext uri="{FF2B5EF4-FFF2-40B4-BE49-F238E27FC236}">
                  <a16:creationId xmlns:a16="http://schemas.microsoft.com/office/drawing/2014/main" id="{2A39E55C-AE38-420B-9E01-D81E943C3BD4}"/>
                </a:ext>
              </a:extLst>
            </p:cNvPr>
            <p:cNvSpPr/>
            <p:nvPr/>
          </p:nvSpPr>
          <p:spPr>
            <a:xfrm>
              <a:off x="1637765" y="2943710"/>
              <a:ext cx="5770984" cy="330392"/>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rtl="0">
                <a:spcBef>
                  <a:spcPts val="0"/>
                </a:spcBef>
                <a:spcAft>
                  <a:spcPts val="480"/>
                </a:spcAft>
                <a:buClr>
                  <a:schemeClr val="dk1"/>
                </a:buClr>
                <a:buSzPts val="1100"/>
                <a:buFont typeface="Wingdings" panose="05000000000000000000" pitchFamily="2" charset="2"/>
                <a:buChar char="§"/>
              </a:pPr>
              <a:r>
                <a:rPr lang="en-US" sz="1440" dirty="0">
                  <a:solidFill>
                    <a:schemeClr val="dk1"/>
                  </a:solidFill>
                  <a:ea typeface="Arial"/>
                  <a:cs typeface="Arial"/>
                  <a:sym typeface="Arial"/>
                </a:rPr>
                <a:t>Work to prevent PFAS from entering the environment. </a:t>
              </a:r>
            </a:p>
          </p:txBody>
        </p:sp>
        <p:sp>
          <p:nvSpPr>
            <p:cNvPr id="12" name="Google Shape;7163;p102">
              <a:extLst>
                <a:ext uri="{FF2B5EF4-FFF2-40B4-BE49-F238E27FC236}">
                  <a16:creationId xmlns:a16="http://schemas.microsoft.com/office/drawing/2014/main" id="{BB10B165-7530-4FF7-BDBF-409D8ADD3A5E}"/>
                </a:ext>
              </a:extLst>
            </p:cNvPr>
            <p:cNvSpPr/>
            <p:nvPr/>
          </p:nvSpPr>
          <p:spPr>
            <a:xfrm>
              <a:off x="1249177" y="2621978"/>
              <a:ext cx="321732" cy="321732"/>
            </a:xfrm>
            <a:prstGeom prst="rect">
              <a:avLst/>
            </a:prstGeom>
            <a:solidFill>
              <a:schemeClr val="accent1">
                <a:lumMod val="75000"/>
              </a:schemeClr>
            </a:solidFill>
            <a:ln>
              <a:noFill/>
            </a:ln>
          </p:spPr>
          <p:txBody>
            <a:bodyPr spcFirstLastPara="1" wrap="square" lIns="109710" tIns="54840" rIns="109710" bIns="54840" anchor="ctr" anchorCtr="0">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ctr" rtl="0">
                <a:spcBef>
                  <a:spcPts val="0"/>
                </a:spcBef>
                <a:spcAft>
                  <a:spcPts val="0"/>
                </a:spcAft>
                <a:buNone/>
              </a:pPr>
              <a:r>
                <a:rPr lang="en-US" sz="1600" b="1" dirty="0">
                  <a:solidFill>
                    <a:schemeClr val="lt1"/>
                  </a:solidFill>
                  <a:ea typeface="Arial Black"/>
                  <a:cs typeface="Arial Black"/>
                  <a:sym typeface="Arial Black"/>
                </a:rPr>
                <a:t>2</a:t>
              </a:r>
              <a:endParaRPr sz="2800" dirty="0"/>
            </a:p>
          </p:txBody>
        </p:sp>
        <p:sp>
          <p:nvSpPr>
            <p:cNvPr id="10" name="Google Shape;7164;p102">
              <a:extLst>
                <a:ext uri="{FF2B5EF4-FFF2-40B4-BE49-F238E27FC236}">
                  <a16:creationId xmlns:a16="http://schemas.microsoft.com/office/drawing/2014/main" id="{10066CCF-3F0C-4B41-90EF-82C0FB97A420}"/>
                </a:ext>
              </a:extLst>
            </p:cNvPr>
            <p:cNvSpPr/>
            <p:nvPr/>
          </p:nvSpPr>
          <p:spPr>
            <a:xfrm>
              <a:off x="1637765" y="2628976"/>
              <a:ext cx="5023347" cy="323125"/>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rtl="0">
                <a:spcBef>
                  <a:spcPts val="0"/>
                </a:spcBef>
                <a:spcAft>
                  <a:spcPts val="0"/>
                </a:spcAft>
                <a:buNone/>
              </a:pPr>
              <a:r>
                <a:rPr lang="en-US" sz="1800" b="1" dirty="0">
                  <a:solidFill>
                    <a:schemeClr val="accent1">
                      <a:lumMod val="75000"/>
                    </a:schemeClr>
                  </a:solidFill>
                  <a:cs typeface="Arial"/>
                  <a:sym typeface="Arial"/>
                </a:rPr>
                <a:t>Get upstream of the problem </a:t>
              </a:r>
              <a:endParaRPr sz="1800" dirty="0">
                <a:solidFill>
                  <a:schemeClr val="accent1">
                    <a:lumMod val="75000"/>
                  </a:schemeClr>
                </a:solidFill>
              </a:endParaRPr>
            </a:p>
          </p:txBody>
        </p:sp>
      </p:grpSp>
      <p:grpSp>
        <p:nvGrpSpPr>
          <p:cNvPr id="32" name="Group 31">
            <a:extLst>
              <a:ext uri="{FF2B5EF4-FFF2-40B4-BE49-F238E27FC236}">
                <a16:creationId xmlns:a16="http://schemas.microsoft.com/office/drawing/2014/main" id="{89732120-3B1E-451E-A9CD-95209883412B}"/>
              </a:ext>
            </a:extLst>
          </p:cNvPr>
          <p:cNvGrpSpPr/>
          <p:nvPr/>
        </p:nvGrpSpPr>
        <p:grpSpPr>
          <a:xfrm>
            <a:off x="1668775" y="6724041"/>
            <a:ext cx="7391486" cy="782549"/>
            <a:chOff x="1249177" y="5413663"/>
            <a:chExt cx="6159572" cy="652124"/>
          </a:xfrm>
        </p:grpSpPr>
        <p:sp>
          <p:nvSpPr>
            <p:cNvPr id="16" name="Google Shape;7167;p102">
              <a:extLst>
                <a:ext uri="{FF2B5EF4-FFF2-40B4-BE49-F238E27FC236}">
                  <a16:creationId xmlns:a16="http://schemas.microsoft.com/office/drawing/2014/main" id="{05BE4345-C07C-4076-BDAD-D24A1ACEBD01}"/>
                </a:ext>
              </a:extLst>
            </p:cNvPr>
            <p:cNvSpPr/>
            <p:nvPr/>
          </p:nvSpPr>
          <p:spPr>
            <a:xfrm>
              <a:off x="1637765" y="5735395"/>
              <a:ext cx="5770984" cy="330392"/>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rtl="0">
                <a:spcBef>
                  <a:spcPts val="0"/>
                </a:spcBef>
                <a:spcAft>
                  <a:spcPts val="480"/>
                </a:spcAft>
                <a:buClr>
                  <a:schemeClr val="dk1"/>
                </a:buClr>
                <a:buSzPts val="1100"/>
                <a:buFont typeface="Wingdings" panose="05000000000000000000" pitchFamily="2" charset="2"/>
                <a:buChar char="§"/>
              </a:pPr>
              <a:r>
                <a:rPr lang="en-US" sz="1440" dirty="0">
                  <a:solidFill>
                    <a:schemeClr val="dk1"/>
                  </a:solidFill>
                  <a:ea typeface="Arial"/>
                  <a:cs typeface="Arial"/>
                  <a:sym typeface="Arial"/>
                </a:rPr>
                <a:t>Ensure equitable access to solutions for disadvantaged communities. </a:t>
              </a:r>
            </a:p>
          </p:txBody>
        </p:sp>
        <p:sp>
          <p:nvSpPr>
            <p:cNvPr id="17" name="Google Shape;7168;p102">
              <a:extLst>
                <a:ext uri="{FF2B5EF4-FFF2-40B4-BE49-F238E27FC236}">
                  <a16:creationId xmlns:a16="http://schemas.microsoft.com/office/drawing/2014/main" id="{2F2644B6-0529-4873-9081-D30C969B7FBE}"/>
                </a:ext>
              </a:extLst>
            </p:cNvPr>
            <p:cNvSpPr/>
            <p:nvPr/>
          </p:nvSpPr>
          <p:spPr>
            <a:xfrm>
              <a:off x="1249177" y="5413663"/>
              <a:ext cx="321732" cy="321732"/>
            </a:xfrm>
            <a:prstGeom prst="rect">
              <a:avLst/>
            </a:prstGeom>
            <a:solidFill>
              <a:schemeClr val="accent1">
                <a:lumMod val="75000"/>
              </a:schemeClr>
            </a:solidFill>
            <a:ln>
              <a:noFill/>
            </a:ln>
          </p:spPr>
          <p:txBody>
            <a:bodyPr spcFirstLastPara="1" wrap="square" lIns="109710" tIns="54840" rIns="109710" bIns="54840" anchor="ctr" anchorCtr="0">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ctr" rtl="0">
                <a:spcBef>
                  <a:spcPts val="0"/>
                </a:spcBef>
                <a:spcAft>
                  <a:spcPts val="0"/>
                </a:spcAft>
                <a:buNone/>
              </a:pPr>
              <a:r>
                <a:rPr lang="en-US" sz="1600" b="1" dirty="0">
                  <a:solidFill>
                    <a:schemeClr val="lt1"/>
                  </a:solidFill>
                  <a:sym typeface="Arial Black"/>
                </a:rPr>
                <a:t>5</a:t>
              </a:r>
              <a:endParaRPr sz="2800" dirty="0"/>
            </a:p>
          </p:txBody>
        </p:sp>
        <p:sp>
          <p:nvSpPr>
            <p:cNvPr id="15" name="Google Shape;7169;p102">
              <a:extLst>
                <a:ext uri="{FF2B5EF4-FFF2-40B4-BE49-F238E27FC236}">
                  <a16:creationId xmlns:a16="http://schemas.microsoft.com/office/drawing/2014/main" id="{5B191551-5B96-4633-8485-3A066415B14B}"/>
                </a:ext>
              </a:extLst>
            </p:cNvPr>
            <p:cNvSpPr/>
            <p:nvPr/>
          </p:nvSpPr>
          <p:spPr>
            <a:xfrm>
              <a:off x="1637765" y="5420661"/>
              <a:ext cx="5315541" cy="323125"/>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rtl="0">
                <a:spcBef>
                  <a:spcPts val="0"/>
                </a:spcBef>
                <a:spcAft>
                  <a:spcPts val="0"/>
                </a:spcAft>
                <a:buNone/>
              </a:pPr>
              <a:r>
                <a:rPr lang="en-US" sz="1800" b="1" dirty="0">
                  <a:solidFill>
                    <a:schemeClr val="accent1">
                      <a:lumMod val="75000"/>
                    </a:schemeClr>
                  </a:solidFill>
                  <a:cs typeface="Arial"/>
                  <a:sym typeface="Arial"/>
                </a:rPr>
                <a:t>Prioritize protection of disadvantaged communities </a:t>
              </a:r>
              <a:endParaRPr sz="1800" dirty="0">
                <a:solidFill>
                  <a:schemeClr val="accent1">
                    <a:lumMod val="75000"/>
                  </a:schemeClr>
                </a:solidFill>
              </a:endParaRPr>
            </a:p>
          </p:txBody>
        </p:sp>
      </p:grpSp>
      <p:grpSp>
        <p:nvGrpSpPr>
          <p:cNvPr id="31" name="Group 30">
            <a:extLst>
              <a:ext uri="{FF2B5EF4-FFF2-40B4-BE49-F238E27FC236}">
                <a16:creationId xmlns:a16="http://schemas.microsoft.com/office/drawing/2014/main" id="{A2085112-FA83-4074-9F57-84569A64B461}"/>
              </a:ext>
            </a:extLst>
          </p:cNvPr>
          <p:cNvGrpSpPr/>
          <p:nvPr/>
        </p:nvGrpSpPr>
        <p:grpSpPr>
          <a:xfrm>
            <a:off x="1668775" y="5363727"/>
            <a:ext cx="7391486" cy="1284744"/>
            <a:chOff x="1249177" y="4327763"/>
            <a:chExt cx="6159572" cy="1070620"/>
          </a:xfrm>
        </p:grpSpPr>
        <p:sp>
          <p:nvSpPr>
            <p:cNvPr id="21" name="Google Shape;7167;p102">
              <a:extLst>
                <a:ext uri="{FF2B5EF4-FFF2-40B4-BE49-F238E27FC236}">
                  <a16:creationId xmlns:a16="http://schemas.microsoft.com/office/drawing/2014/main" id="{0E1123A8-BBF6-4F1E-BF66-548D4E428007}"/>
                </a:ext>
              </a:extLst>
            </p:cNvPr>
            <p:cNvSpPr/>
            <p:nvPr/>
          </p:nvSpPr>
          <p:spPr>
            <a:xfrm>
              <a:off x="1637765" y="4645225"/>
              <a:ext cx="5770984" cy="753158"/>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rtl="0">
                <a:spcBef>
                  <a:spcPts val="0"/>
                </a:spcBef>
                <a:spcAft>
                  <a:spcPts val="480"/>
                </a:spcAft>
                <a:buClr>
                  <a:schemeClr val="dk1"/>
                </a:buClr>
                <a:buSzPts val="1100"/>
                <a:buFont typeface="Wingdings" panose="05000000000000000000" pitchFamily="2" charset="2"/>
                <a:buChar char="§"/>
              </a:pPr>
              <a:r>
                <a:rPr lang="en-US" sz="1440" dirty="0">
                  <a:solidFill>
                    <a:schemeClr val="dk1"/>
                  </a:solidFill>
                  <a:ea typeface="Arial"/>
                  <a:cs typeface="Arial"/>
                  <a:sym typeface="Arial"/>
                </a:rPr>
                <a:t>Invest in scientific research to better understand PFAS while identifying exposure levels that pose risks to humans and the environment. </a:t>
              </a:r>
            </a:p>
            <a:p>
              <a:pPr marL="285750" marR="0" lvl="0" indent="-285750" algn="l" rtl="0">
                <a:spcBef>
                  <a:spcPts val="0"/>
                </a:spcBef>
                <a:spcAft>
                  <a:spcPts val="480"/>
                </a:spcAft>
                <a:buClr>
                  <a:schemeClr val="dk1"/>
                </a:buClr>
                <a:buSzPts val="1100"/>
                <a:buFont typeface="Wingdings" panose="05000000000000000000" pitchFamily="2" charset="2"/>
                <a:buChar char="§"/>
              </a:pPr>
              <a:r>
                <a:rPr lang="en-US" sz="1440" dirty="0">
                  <a:solidFill>
                    <a:schemeClr val="dk1"/>
                  </a:solidFill>
                  <a:ea typeface="Arial"/>
                  <a:cs typeface="Arial"/>
                  <a:sym typeface="Arial"/>
                </a:rPr>
                <a:t>Develop methods to test, measure, remove, and destroy forever chemicals. </a:t>
              </a:r>
            </a:p>
          </p:txBody>
        </p:sp>
        <p:sp>
          <p:nvSpPr>
            <p:cNvPr id="22" name="Google Shape;7168;p102">
              <a:extLst>
                <a:ext uri="{FF2B5EF4-FFF2-40B4-BE49-F238E27FC236}">
                  <a16:creationId xmlns:a16="http://schemas.microsoft.com/office/drawing/2014/main" id="{2BCB44B4-3D91-451D-8D54-22670429F00B}"/>
                </a:ext>
              </a:extLst>
            </p:cNvPr>
            <p:cNvSpPr/>
            <p:nvPr/>
          </p:nvSpPr>
          <p:spPr>
            <a:xfrm>
              <a:off x="1249177" y="4327763"/>
              <a:ext cx="321732" cy="321732"/>
            </a:xfrm>
            <a:prstGeom prst="rect">
              <a:avLst/>
            </a:prstGeom>
            <a:solidFill>
              <a:schemeClr val="accent1">
                <a:lumMod val="75000"/>
              </a:schemeClr>
            </a:solidFill>
            <a:ln>
              <a:noFill/>
            </a:ln>
          </p:spPr>
          <p:txBody>
            <a:bodyPr spcFirstLastPara="1" wrap="square" lIns="109710" tIns="54840" rIns="109710" bIns="54840" anchor="ctr" anchorCtr="0">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ctr" rtl="0">
                <a:spcBef>
                  <a:spcPts val="0"/>
                </a:spcBef>
                <a:spcAft>
                  <a:spcPts val="0"/>
                </a:spcAft>
                <a:buNone/>
              </a:pPr>
              <a:r>
                <a:rPr lang="en-US" sz="1600" b="1" dirty="0">
                  <a:solidFill>
                    <a:schemeClr val="lt1"/>
                  </a:solidFill>
                  <a:sym typeface="Arial Black"/>
                </a:rPr>
                <a:t>4</a:t>
              </a:r>
              <a:endParaRPr sz="2800" dirty="0"/>
            </a:p>
          </p:txBody>
        </p:sp>
        <p:sp>
          <p:nvSpPr>
            <p:cNvPr id="23" name="Google Shape;7169;p102">
              <a:extLst>
                <a:ext uri="{FF2B5EF4-FFF2-40B4-BE49-F238E27FC236}">
                  <a16:creationId xmlns:a16="http://schemas.microsoft.com/office/drawing/2014/main" id="{3AE04AAB-EE29-4F9A-99DA-1BA1AD9695F1}"/>
                </a:ext>
              </a:extLst>
            </p:cNvPr>
            <p:cNvSpPr/>
            <p:nvPr/>
          </p:nvSpPr>
          <p:spPr>
            <a:xfrm>
              <a:off x="1637765" y="4334761"/>
              <a:ext cx="5315541" cy="323125"/>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rtl="0">
                <a:spcBef>
                  <a:spcPts val="0"/>
                </a:spcBef>
                <a:spcAft>
                  <a:spcPts val="0"/>
                </a:spcAft>
                <a:buNone/>
              </a:pPr>
              <a:r>
                <a:rPr lang="en-US" sz="1800" b="1" dirty="0">
                  <a:solidFill>
                    <a:schemeClr val="accent1">
                      <a:lumMod val="75000"/>
                    </a:schemeClr>
                  </a:solidFill>
                  <a:cs typeface="Arial"/>
                  <a:sym typeface="Arial"/>
                </a:rPr>
                <a:t>Ensure science-based decision making </a:t>
              </a:r>
              <a:endParaRPr sz="1800" dirty="0">
                <a:solidFill>
                  <a:schemeClr val="accent1">
                    <a:lumMod val="75000"/>
                  </a:schemeClr>
                </a:solidFill>
              </a:endParaRPr>
            </a:p>
          </p:txBody>
        </p:sp>
      </p:grpSp>
      <p:grpSp>
        <p:nvGrpSpPr>
          <p:cNvPr id="30" name="Group 29">
            <a:extLst>
              <a:ext uri="{FF2B5EF4-FFF2-40B4-BE49-F238E27FC236}">
                <a16:creationId xmlns:a16="http://schemas.microsoft.com/office/drawing/2014/main" id="{75188A28-3A88-44B2-9219-7E661A155EF5}"/>
              </a:ext>
            </a:extLst>
          </p:cNvPr>
          <p:cNvGrpSpPr/>
          <p:nvPr/>
        </p:nvGrpSpPr>
        <p:grpSpPr>
          <a:xfrm>
            <a:off x="1668775" y="4260936"/>
            <a:ext cx="7391486" cy="1006194"/>
            <a:chOff x="1249177" y="3467409"/>
            <a:chExt cx="6159572" cy="838495"/>
          </a:xfrm>
        </p:grpSpPr>
        <p:sp>
          <p:nvSpPr>
            <p:cNvPr id="24" name="Google Shape;7167;p102">
              <a:extLst>
                <a:ext uri="{FF2B5EF4-FFF2-40B4-BE49-F238E27FC236}">
                  <a16:creationId xmlns:a16="http://schemas.microsoft.com/office/drawing/2014/main" id="{581287BE-8C9C-4F18-A59E-EE194D4B15AA}"/>
                </a:ext>
              </a:extLst>
            </p:cNvPr>
            <p:cNvSpPr/>
            <p:nvPr/>
          </p:nvSpPr>
          <p:spPr>
            <a:xfrm>
              <a:off x="1637765" y="3790846"/>
              <a:ext cx="5770984" cy="515058"/>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285750" marR="0" lvl="0" indent="-285750" algn="l" rtl="0">
                <a:spcBef>
                  <a:spcPts val="0"/>
                </a:spcBef>
                <a:spcAft>
                  <a:spcPts val="480"/>
                </a:spcAft>
                <a:buClr>
                  <a:schemeClr val="dk1"/>
                </a:buClr>
                <a:buSzPts val="1100"/>
                <a:buFont typeface="Wingdings" panose="05000000000000000000" pitchFamily="2" charset="2"/>
                <a:buChar char="§"/>
              </a:pPr>
              <a:r>
                <a:rPr lang="en-US" sz="1440" dirty="0">
                  <a:solidFill>
                    <a:schemeClr val="dk1"/>
                  </a:solidFill>
                  <a:ea typeface="Arial"/>
                  <a:cs typeface="Arial"/>
                  <a:sym typeface="Arial"/>
                </a:rPr>
                <a:t>Hold polluters responsible for PFAS entering the environment and for PFAS remediation efforts. </a:t>
              </a:r>
            </a:p>
          </p:txBody>
        </p:sp>
        <p:sp>
          <p:nvSpPr>
            <p:cNvPr id="25" name="Google Shape;7168;p102">
              <a:extLst>
                <a:ext uri="{FF2B5EF4-FFF2-40B4-BE49-F238E27FC236}">
                  <a16:creationId xmlns:a16="http://schemas.microsoft.com/office/drawing/2014/main" id="{DAADADBA-E5E9-408E-B268-63F14C7C53D8}"/>
                </a:ext>
              </a:extLst>
            </p:cNvPr>
            <p:cNvSpPr/>
            <p:nvPr/>
          </p:nvSpPr>
          <p:spPr>
            <a:xfrm>
              <a:off x="1249177" y="3467409"/>
              <a:ext cx="321732" cy="321732"/>
            </a:xfrm>
            <a:prstGeom prst="rect">
              <a:avLst/>
            </a:prstGeom>
            <a:solidFill>
              <a:schemeClr val="accent1">
                <a:lumMod val="75000"/>
              </a:schemeClr>
            </a:solidFill>
            <a:ln>
              <a:noFill/>
            </a:ln>
          </p:spPr>
          <p:txBody>
            <a:bodyPr spcFirstLastPara="1" wrap="square" lIns="109710" tIns="54840" rIns="109710" bIns="54840" anchor="ctr" anchorCtr="0">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ctr" rtl="0">
                <a:spcBef>
                  <a:spcPts val="0"/>
                </a:spcBef>
                <a:spcAft>
                  <a:spcPts val="0"/>
                </a:spcAft>
                <a:buNone/>
              </a:pPr>
              <a:r>
                <a:rPr lang="en-US" sz="1600" b="1" dirty="0">
                  <a:solidFill>
                    <a:schemeClr val="lt1"/>
                  </a:solidFill>
                  <a:ea typeface="Arial Black"/>
                  <a:cs typeface="Arial Black"/>
                  <a:sym typeface="Arial Black"/>
                </a:rPr>
                <a:t>3</a:t>
              </a:r>
              <a:endParaRPr sz="2800" dirty="0"/>
            </a:p>
          </p:txBody>
        </p:sp>
        <p:sp>
          <p:nvSpPr>
            <p:cNvPr id="26" name="Google Shape;7169;p102">
              <a:extLst>
                <a:ext uri="{FF2B5EF4-FFF2-40B4-BE49-F238E27FC236}">
                  <a16:creationId xmlns:a16="http://schemas.microsoft.com/office/drawing/2014/main" id="{38377181-4988-47D5-92AE-BD700A7D8369}"/>
                </a:ext>
              </a:extLst>
            </p:cNvPr>
            <p:cNvSpPr/>
            <p:nvPr/>
          </p:nvSpPr>
          <p:spPr>
            <a:xfrm>
              <a:off x="1637765" y="3474407"/>
              <a:ext cx="5315541" cy="323125"/>
            </a:xfrm>
            <a:prstGeom prst="rect">
              <a:avLst/>
            </a:prstGeom>
            <a:noFill/>
            <a:ln>
              <a:noFill/>
            </a:ln>
          </p:spPr>
          <p:txBody>
            <a:bodyPr spcFirstLastPara="1" wrap="square" lIns="109710" tIns="54840" rIns="109710" bIns="54840" anchor="t" anchorCtr="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rtl="0">
                <a:spcBef>
                  <a:spcPts val="0"/>
                </a:spcBef>
                <a:spcAft>
                  <a:spcPts val="0"/>
                </a:spcAft>
                <a:buNone/>
              </a:pPr>
              <a:r>
                <a:rPr lang="en-US" sz="1800" b="1" dirty="0">
                  <a:solidFill>
                    <a:schemeClr val="accent1">
                      <a:lumMod val="75000"/>
                    </a:schemeClr>
                  </a:solidFill>
                  <a:cs typeface="Arial"/>
                  <a:sym typeface="Arial"/>
                </a:rPr>
                <a:t>Hold polluters accountable </a:t>
              </a:r>
              <a:endParaRPr sz="1800" dirty="0">
                <a:solidFill>
                  <a:schemeClr val="accent1">
                    <a:lumMod val="75000"/>
                  </a:schemeClr>
                </a:solidFill>
              </a:endParaRPr>
            </a:p>
          </p:txBody>
        </p:sp>
      </p:grpSp>
      <p:sp>
        <p:nvSpPr>
          <p:cNvPr id="28" name="TextBox 27">
            <a:extLst>
              <a:ext uri="{FF2B5EF4-FFF2-40B4-BE49-F238E27FC236}">
                <a16:creationId xmlns:a16="http://schemas.microsoft.com/office/drawing/2014/main" id="{ECB1D157-B2E7-496F-92D5-7E6F8A17A1A6}"/>
              </a:ext>
            </a:extLst>
          </p:cNvPr>
          <p:cNvSpPr txBox="1"/>
          <p:nvPr/>
        </p:nvSpPr>
        <p:spPr>
          <a:xfrm>
            <a:off x="1210660" y="7745909"/>
            <a:ext cx="6270826" cy="300082"/>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350" spc="240" dirty="0">
                <a:solidFill>
                  <a:schemeClr val="accent1">
                    <a:lumMod val="75000"/>
                  </a:schemeClr>
                </a:solidFill>
              </a:rPr>
              <a:t>SOURCE </a:t>
            </a:r>
            <a:r>
              <a:rPr lang="en-US" sz="1350" dirty="0">
                <a:solidFill>
                  <a:schemeClr val="accent1">
                    <a:lumMod val="75000"/>
                  </a:schemeClr>
                </a:solidFill>
              </a:rPr>
              <a:t>EPA.</a:t>
            </a:r>
          </a:p>
        </p:txBody>
      </p:sp>
    </p:spTree>
    <p:extLst>
      <p:ext uri="{BB962C8B-B14F-4D97-AF65-F5344CB8AC3E}">
        <p14:creationId xmlns:p14="http://schemas.microsoft.com/office/powerpoint/2010/main" val="167448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A7BD-7346-238C-E8E8-E611EDDDB892}"/>
              </a:ext>
            </a:extLst>
          </p:cNvPr>
          <p:cNvSpPr>
            <a:spLocks noGrp="1"/>
          </p:cNvSpPr>
          <p:nvPr>
            <p:ph type="title"/>
          </p:nvPr>
        </p:nvSpPr>
        <p:spPr>
          <a:xfrm>
            <a:off x="0" y="751381"/>
            <a:ext cx="9219415" cy="723622"/>
          </a:xfrm>
        </p:spPr>
        <p:txBody>
          <a:bodyPr/>
          <a:lstStyle/>
          <a:p>
            <a:r>
              <a:rPr lang="en-US" sz="4200" dirty="0"/>
              <a:t>EPA &amp; FDA restrictions for PFAS in drinking water and food packaging </a:t>
            </a:r>
          </a:p>
        </p:txBody>
      </p:sp>
      <p:sp>
        <p:nvSpPr>
          <p:cNvPr id="3" name="Title 1">
            <a:extLst>
              <a:ext uri="{FF2B5EF4-FFF2-40B4-BE49-F238E27FC236}">
                <a16:creationId xmlns:a16="http://schemas.microsoft.com/office/drawing/2014/main" id="{4203C151-A11A-9A24-9FCC-380376BC6CCC}"/>
              </a:ext>
            </a:extLst>
          </p:cNvPr>
          <p:cNvSpPr txBox="1">
            <a:spLocks/>
          </p:cNvSpPr>
          <p:nvPr/>
        </p:nvSpPr>
        <p:spPr>
          <a:xfrm>
            <a:off x="1879601" y="2131499"/>
            <a:ext cx="7339814" cy="41929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lvl="0">
              <a:defRPr/>
            </a:pPr>
            <a:r>
              <a:rPr lang="en-US" sz="1600" b="1" dirty="0">
                <a:solidFill>
                  <a:schemeClr val="bg2">
                    <a:lumMod val="75000"/>
                  </a:schemeClr>
                </a:solidFill>
                <a:latin typeface="+mn-lt"/>
                <a:cs typeface="Arial" panose="020B0604020202020204" pitchFamily="34" charset="0"/>
              </a:rPr>
              <a:t>The regulations promulgated under the Safe Drinking Water Act (SDWA) leverage funding from the Infrastructure Law for PFAS testing and treatment.</a:t>
            </a:r>
          </a:p>
        </p:txBody>
      </p:sp>
      <p:sp>
        <p:nvSpPr>
          <p:cNvPr id="4" name="Rectangle: Rounded Corners 3">
            <a:extLst>
              <a:ext uri="{FF2B5EF4-FFF2-40B4-BE49-F238E27FC236}">
                <a16:creationId xmlns:a16="http://schemas.microsoft.com/office/drawing/2014/main" id="{3205C735-465A-A750-CC42-106948239B39}"/>
              </a:ext>
            </a:extLst>
          </p:cNvPr>
          <p:cNvSpPr/>
          <p:nvPr/>
        </p:nvSpPr>
        <p:spPr>
          <a:xfrm>
            <a:off x="2115422" y="2741843"/>
            <a:ext cx="3370978" cy="1895076"/>
          </a:xfrm>
          <a:prstGeom prst="roundRect">
            <a:avLst>
              <a:gd name="adj" fmla="val 8357"/>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97A080E-9F59-A515-4456-32D4CFA91975}"/>
              </a:ext>
            </a:extLst>
          </p:cNvPr>
          <p:cNvSpPr txBox="1"/>
          <p:nvPr/>
        </p:nvSpPr>
        <p:spPr>
          <a:xfrm>
            <a:off x="1551390" y="7641851"/>
            <a:ext cx="4411260" cy="307777"/>
          </a:xfrm>
          <a:prstGeom prst="rect">
            <a:avLst/>
          </a:prstGeom>
          <a:noFill/>
        </p:spPr>
        <p:txBody>
          <a:bodyPr wrap="square" rtlCol="0">
            <a:spAutoFit/>
          </a:bodyPr>
          <a:lstStyle/>
          <a:p>
            <a:pPr lvl="0">
              <a:defRPr/>
            </a:pPr>
            <a:r>
              <a:rPr kumimoji="0" lang="en-US" sz="1400" b="0" i="0" u="none" strike="noStrike" kern="1200" cap="none" spc="200" normalizeH="0" baseline="0" noProof="0" dirty="0">
                <a:ln>
                  <a:noFill/>
                </a:ln>
                <a:solidFill>
                  <a:schemeClr val="bg2">
                    <a:lumMod val="50000"/>
                  </a:schemeClr>
                </a:solidFill>
                <a:effectLst/>
                <a:uLnTx/>
                <a:uFillTx/>
                <a:ea typeface="+mn-ea"/>
                <a:cs typeface="+mn-cs"/>
              </a:rPr>
              <a:t>SOURCE</a:t>
            </a:r>
            <a:r>
              <a:rPr kumimoji="0" lang="en-US" sz="1400" b="0" i="0" u="none" strike="noStrike" kern="1200" cap="none" spc="200" normalizeH="0" baseline="0" noProof="0" dirty="0">
                <a:ln>
                  <a:noFill/>
                </a:ln>
                <a:solidFill>
                  <a:srgbClr val="00A8E1"/>
                </a:solidFill>
                <a:effectLst/>
                <a:uLnTx/>
                <a:uFillTx/>
                <a:ea typeface="+mn-ea"/>
                <a:cs typeface="+mn-cs"/>
              </a:rPr>
              <a:t> </a:t>
            </a:r>
            <a:r>
              <a:rPr lang="en-US" sz="1400" dirty="0">
                <a:solidFill>
                  <a:schemeClr val="bg2">
                    <a:lumMod val="75000"/>
                  </a:schemeClr>
                </a:solidFill>
              </a:rPr>
              <a:t>EPA, FDA, CBS News, Packaging Digest. </a:t>
            </a:r>
            <a:endParaRPr kumimoji="0" lang="en-US" sz="1400" b="0" i="0" u="none" strike="noStrike" kern="1200" cap="none" spc="0" normalizeH="0" baseline="0" noProof="0" dirty="0">
              <a:ln>
                <a:noFill/>
              </a:ln>
              <a:solidFill>
                <a:schemeClr val="bg2">
                  <a:lumMod val="75000"/>
                </a:schemeClr>
              </a:solidFill>
              <a:effectLst/>
              <a:uLnTx/>
              <a:uFillTx/>
              <a:ea typeface="+mn-ea"/>
              <a:cs typeface="+mn-cs"/>
            </a:endParaRPr>
          </a:p>
        </p:txBody>
      </p:sp>
      <p:sp>
        <p:nvSpPr>
          <p:cNvPr id="7" name="Rectangle: Top Corners Rounded 6">
            <a:extLst>
              <a:ext uri="{FF2B5EF4-FFF2-40B4-BE49-F238E27FC236}">
                <a16:creationId xmlns:a16="http://schemas.microsoft.com/office/drawing/2014/main" id="{A9768D56-13BF-5F9C-E74D-FAB41FF4FD90}"/>
              </a:ext>
            </a:extLst>
          </p:cNvPr>
          <p:cNvSpPr/>
          <p:nvPr/>
        </p:nvSpPr>
        <p:spPr>
          <a:xfrm>
            <a:off x="2115422" y="2741842"/>
            <a:ext cx="2994546" cy="291823"/>
          </a:xfrm>
          <a:prstGeom prst="round2Same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ED4442B-3793-A328-0B8B-23C11C49222B}"/>
              </a:ext>
            </a:extLst>
          </p:cNvPr>
          <p:cNvSpPr/>
          <p:nvPr/>
        </p:nvSpPr>
        <p:spPr>
          <a:xfrm>
            <a:off x="2115422" y="4930083"/>
            <a:ext cx="3370978" cy="2354296"/>
          </a:xfrm>
          <a:prstGeom prst="roundRect">
            <a:avLst>
              <a:gd name="adj" fmla="val 8357"/>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Top Corners Rounded 11">
            <a:extLst>
              <a:ext uri="{FF2B5EF4-FFF2-40B4-BE49-F238E27FC236}">
                <a16:creationId xmlns:a16="http://schemas.microsoft.com/office/drawing/2014/main" id="{A6C6C43F-ED81-EC28-9F37-AD0A101ECC81}"/>
              </a:ext>
            </a:extLst>
          </p:cNvPr>
          <p:cNvSpPr/>
          <p:nvPr/>
        </p:nvSpPr>
        <p:spPr>
          <a:xfrm>
            <a:off x="2115422" y="4930082"/>
            <a:ext cx="2994546" cy="300082"/>
          </a:xfrm>
          <a:prstGeom prst="round2SameRect">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74538D8-9D1F-7B7C-5CE2-8A9B6C8A417D}"/>
              </a:ext>
            </a:extLst>
          </p:cNvPr>
          <p:cNvSpPr/>
          <p:nvPr/>
        </p:nvSpPr>
        <p:spPr>
          <a:xfrm>
            <a:off x="5043763" y="2615467"/>
            <a:ext cx="546403" cy="548640"/>
          </a:xfrm>
          <a:prstGeom prst="ellipse">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2903879C-8306-75D3-AE9A-497F20ACEA20}"/>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5109968" y="2729421"/>
            <a:ext cx="365157" cy="336161"/>
          </a:xfrm>
          <a:prstGeom prst="rect">
            <a:avLst/>
          </a:prstGeom>
        </p:spPr>
      </p:pic>
      <p:sp>
        <p:nvSpPr>
          <p:cNvPr id="15" name="Oval 14">
            <a:extLst>
              <a:ext uri="{FF2B5EF4-FFF2-40B4-BE49-F238E27FC236}">
                <a16:creationId xmlns:a16="http://schemas.microsoft.com/office/drawing/2014/main" id="{6EBFAD2D-4190-8A70-87E5-159F6D37DE0E}"/>
              </a:ext>
            </a:extLst>
          </p:cNvPr>
          <p:cNvSpPr/>
          <p:nvPr/>
        </p:nvSpPr>
        <p:spPr>
          <a:xfrm>
            <a:off x="5040863" y="4815543"/>
            <a:ext cx="546403" cy="548640"/>
          </a:xfrm>
          <a:prstGeom prst="ellipse">
            <a:avLst/>
          </a:prstGeom>
          <a:solidFill>
            <a:schemeClr val="bg1"/>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Graphic 15">
            <a:extLst>
              <a:ext uri="{FF2B5EF4-FFF2-40B4-BE49-F238E27FC236}">
                <a16:creationId xmlns:a16="http://schemas.microsoft.com/office/drawing/2014/main" id="{79D6AC7C-1721-A61D-7252-A9B6B07A9F47}"/>
              </a:ext>
            </a:extLst>
          </p:cNvPr>
          <p:cNvPicPr>
            <a:picLocks/>
          </p:cNvPicPr>
          <p:nvPr/>
        </p:nvPicPr>
        <p:blipFill>
          <a:blip r:embed="rId5">
            <a:extLst>
              <a:ext uri="{96DAC541-7B7A-43D3-8B79-37D633B846F1}">
                <asvg:svgBlip xmlns:asvg="http://schemas.microsoft.com/office/drawing/2016/SVG/main" r:embed="rId6"/>
              </a:ext>
            </a:extLst>
          </a:blip>
          <a:srcRect/>
          <a:stretch/>
        </p:blipFill>
        <p:spPr>
          <a:xfrm>
            <a:off x="5145983" y="4921108"/>
            <a:ext cx="336161" cy="336161"/>
          </a:xfrm>
          <a:prstGeom prst="rect">
            <a:avLst/>
          </a:prstGeom>
        </p:spPr>
      </p:pic>
      <p:sp>
        <p:nvSpPr>
          <p:cNvPr id="18" name="TextBox 17">
            <a:extLst>
              <a:ext uri="{FF2B5EF4-FFF2-40B4-BE49-F238E27FC236}">
                <a16:creationId xmlns:a16="http://schemas.microsoft.com/office/drawing/2014/main" id="{C02402D0-951A-9FE7-CC1A-8A194D8885EB}"/>
              </a:ext>
            </a:extLst>
          </p:cNvPr>
          <p:cNvSpPr txBox="1"/>
          <p:nvPr/>
        </p:nvSpPr>
        <p:spPr>
          <a:xfrm>
            <a:off x="2171740" y="2738901"/>
            <a:ext cx="2314345" cy="300082"/>
          </a:xfrm>
          <a:prstGeom prst="rect">
            <a:avLst/>
          </a:prstGeom>
          <a:noFill/>
        </p:spPr>
        <p:txBody>
          <a:bodyPr wrap="square" rtlCol="0">
            <a:spAutoFit/>
          </a:bodyPr>
          <a:lstStyle/>
          <a:p>
            <a:r>
              <a:rPr lang="en-US" sz="1350" b="1" spc="300" dirty="0">
                <a:solidFill>
                  <a:schemeClr val="bg1"/>
                </a:solidFill>
              </a:rPr>
              <a:t>DRINKING WATER</a:t>
            </a:r>
          </a:p>
        </p:txBody>
      </p:sp>
      <p:sp>
        <p:nvSpPr>
          <p:cNvPr id="19" name="TextBox 18">
            <a:extLst>
              <a:ext uri="{FF2B5EF4-FFF2-40B4-BE49-F238E27FC236}">
                <a16:creationId xmlns:a16="http://schemas.microsoft.com/office/drawing/2014/main" id="{843D9F55-3238-2E6D-D813-08DC077B8866}"/>
              </a:ext>
            </a:extLst>
          </p:cNvPr>
          <p:cNvSpPr txBox="1"/>
          <p:nvPr/>
        </p:nvSpPr>
        <p:spPr>
          <a:xfrm>
            <a:off x="2105533" y="4913362"/>
            <a:ext cx="2314345" cy="300082"/>
          </a:xfrm>
          <a:prstGeom prst="rect">
            <a:avLst/>
          </a:prstGeom>
          <a:noFill/>
        </p:spPr>
        <p:txBody>
          <a:bodyPr wrap="square" rtlCol="0">
            <a:spAutoFit/>
          </a:bodyPr>
          <a:lstStyle/>
          <a:p>
            <a:r>
              <a:rPr lang="en-US" sz="1350" b="1" spc="300" dirty="0">
                <a:solidFill>
                  <a:schemeClr val="bg1"/>
                </a:solidFill>
              </a:rPr>
              <a:t> FOOD PACKAGING</a:t>
            </a:r>
          </a:p>
        </p:txBody>
      </p:sp>
      <p:sp>
        <p:nvSpPr>
          <p:cNvPr id="20" name="TextBox 19">
            <a:extLst>
              <a:ext uri="{FF2B5EF4-FFF2-40B4-BE49-F238E27FC236}">
                <a16:creationId xmlns:a16="http://schemas.microsoft.com/office/drawing/2014/main" id="{A2D8992E-3EB9-95D1-0D8D-EB3B5E22F39C}"/>
              </a:ext>
            </a:extLst>
          </p:cNvPr>
          <p:cNvSpPr txBox="1"/>
          <p:nvPr/>
        </p:nvSpPr>
        <p:spPr>
          <a:xfrm>
            <a:off x="2105533" y="3033665"/>
            <a:ext cx="3369591" cy="1546577"/>
          </a:xfrm>
          <a:prstGeom prst="rect">
            <a:avLst/>
          </a:prstGeom>
          <a:noFill/>
        </p:spPr>
        <p:txBody>
          <a:bodyPr wrap="square" rtlCol="0">
            <a:spAutoFit/>
          </a:bodyPr>
          <a:lstStyle/>
          <a:p>
            <a:pPr marL="285750" indent="-285750">
              <a:spcAft>
                <a:spcPts val="300"/>
              </a:spcAft>
              <a:buFont typeface="Arial" panose="020B0604020202020204" pitchFamily="34" charset="0"/>
              <a:buChar char="•"/>
            </a:pPr>
            <a:endParaRPr lang="en-US" sz="600" dirty="0"/>
          </a:p>
          <a:p>
            <a:pPr marL="285750" indent="-285750">
              <a:spcAft>
                <a:spcPts val="300"/>
              </a:spcAft>
              <a:buFont typeface="Arial" panose="020B0604020202020204" pitchFamily="34" charset="0"/>
              <a:buChar char="•"/>
            </a:pPr>
            <a:r>
              <a:rPr lang="en-US" sz="1350" dirty="0"/>
              <a:t>New standards (first ever in the US) set maximum contaminant levels at </a:t>
            </a:r>
            <a:r>
              <a:rPr lang="en-US" sz="1350" b="1" dirty="0"/>
              <a:t>4.0 ppt.</a:t>
            </a:r>
          </a:p>
          <a:p>
            <a:pPr marL="285750" indent="-285750">
              <a:spcAft>
                <a:spcPts val="300"/>
              </a:spcAft>
              <a:buFont typeface="Arial" panose="020B0604020202020204" pitchFamily="34" charset="0"/>
              <a:buChar char="•"/>
            </a:pPr>
            <a:r>
              <a:rPr lang="en-US" sz="1350" dirty="0"/>
              <a:t>Water utility systems will </a:t>
            </a:r>
            <a:r>
              <a:rPr lang="en-US" sz="1350" b="1" dirty="0"/>
              <a:t>have 5 years</a:t>
            </a:r>
            <a:r>
              <a:rPr lang="en-US" sz="1350" dirty="0"/>
              <a:t> to test and treat contaminated water.</a:t>
            </a:r>
          </a:p>
          <a:p>
            <a:pPr marL="285750" indent="-285750">
              <a:spcAft>
                <a:spcPts val="300"/>
              </a:spcAft>
              <a:buFont typeface="Arial" panose="020B0604020202020204" pitchFamily="34" charset="0"/>
              <a:buChar char="•"/>
            </a:pPr>
            <a:r>
              <a:rPr lang="en-US" sz="1350" dirty="0"/>
              <a:t>A 2023 study found </a:t>
            </a:r>
            <a:r>
              <a:rPr lang="en-US" sz="1350" b="1" dirty="0"/>
              <a:t>that half of US tap water is contaminated with PFAS.</a:t>
            </a:r>
            <a:endParaRPr lang="en-US" sz="1350" dirty="0"/>
          </a:p>
        </p:txBody>
      </p:sp>
      <p:sp>
        <p:nvSpPr>
          <p:cNvPr id="21" name="TextBox 20">
            <a:extLst>
              <a:ext uri="{FF2B5EF4-FFF2-40B4-BE49-F238E27FC236}">
                <a16:creationId xmlns:a16="http://schemas.microsoft.com/office/drawing/2014/main" id="{7FB55DC8-0841-DEEA-41C8-5893AE22AC58}"/>
              </a:ext>
            </a:extLst>
          </p:cNvPr>
          <p:cNvSpPr txBox="1"/>
          <p:nvPr/>
        </p:nvSpPr>
        <p:spPr>
          <a:xfrm>
            <a:off x="2167983" y="5216458"/>
            <a:ext cx="3118096" cy="1962076"/>
          </a:xfrm>
          <a:prstGeom prst="rect">
            <a:avLst/>
          </a:prstGeom>
          <a:noFill/>
        </p:spPr>
        <p:txBody>
          <a:bodyPr wrap="square" rtlCol="0">
            <a:spAutoFit/>
          </a:bodyPr>
          <a:lstStyle/>
          <a:p>
            <a:pPr marL="285750" indent="-285750">
              <a:spcAft>
                <a:spcPts val="300"/>
              </a:spcAft>
              <a:buFont typeface="Arial" panose="020B0604020202020204" pitchFamily="34" charset="0"/>
              <a:buChar char="•"/>
            </a:pPr>
            <a:endParaRPr lang="en-US" sz="600" dirty="0"/>
          </a:p>
          <a:p>
            <a:pPr marL="285750" indent="-285750">
              <a:spcAft>
                <a:spcPts val="300"/>
              </a:spcAft>
              <a:buFont typeface="Arial" panose="020B0604020202020204" pitchFamily="34" charset="0"/>
              <a:buChar char="•"/>
            </a:pPr>
            <a:r>
              <a:rPr lang="en-US" sz="1350" dirty="0"/>
              <a:t>In February 2024, the FDA announced food packaging with PFAS is </a:t>
            </a:r>
            <a:r>
              <a:rPr lang="en-US" sz="1350" b="1" dirty="0"/>
              <a:t>no longer being sold in the US.</a:t>
            </a:r>
          </a:p>
          <a:p>
            <a:pPr marL="285750" indent="-285750">
              <a:spcAft>
                <a:spcPts val="300"/>
              </a:spcAft>
              <a:buFont typeface="Arial" panose="020B0604020202020204" pitchFamily="34" charset="0"/>
              <a:buChar char="•"/>
            </a:pPr>
            <a:r>
              <a:rPr lang="en-US" sz="1350" dirty="0"/>
              <a:t>The announcement came after a </a:t>
            </a:r>
            <a:r>
              <a:rPr lang="en-US" sz="1350" b="1" dirty="0"/>
              <a:t>commitment by manufacturers </a:t>
            </a:r>
            <a:r>
              <a:rPr lang="en-US" sz="1350" dirty="0"/>
              <a:t>to phase out selling these materials.</a:t>
            </a:r>
          </a:p>
          <a:p>
            <a:pPr marL="285750" indent="-285750">
              <a:spcAft>
                <a:spcPts val="300"/>
              </a:spcAft>
              <a:buFont typeface="Arial" panose="020B0604020202020204" pitchFamily="34" charset="0"/>
              <a:buChar char="•"/>
            </a:pPr>
            <a:r>
              <a:rPr lang="en-US" sz="1350" dirty="0"/>
              <a:t>At least </a:t>
            </a:r>
            <a:r>
              <a:rPr lang="en-US" sz="1350" b="1" dirty="0"/>
              <a:t>12 states </a:t>
            </a:r>
            <a:r>
              <a:rPr lang="en-US" sz="1350" dirty="0"/>
              <a:t>regulate PFAS in food packaging.</a:t>
            </a:r>
          </a:p>
        </p:txBody>
      </p:sp>
      <p:sp>
        <p:nvSpPr>
          <p:cNvPr id="22" name="Rectangle: Rounded Corners 21">
            <a:extLst>
              <a:ext uri="{FF2B5EF4-FFF2-40B4-BE49-F238E27FC236}">
                <a16:creationId xmlns:a16="http://schemas.microsoft.com/office/drawing/2014/main" id="{3AC2CA5F-5901-E32D-0333-9F05A28BE3E1}"/>
              </a:ext>
            </a:extLst>
          </p:cNvPr>
          <p:cNvSpPr/>
          <p:nvPr/>
        </p:nvSpPr>
        <p:spPr>
          <a:xfrm>
            <a:off x="6006519" y="2741844"/>
            <a:ext cx="3827474" cy="2256930"/>
          </a:xfrm>
          <a:prstGeom prst="roundRect">
            <a:avLst>
              <a:gd name="adj" fmla="val 10274"/>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1B6B26F4-A27D-5FB2-1826-C42B4FF3B47E}"/>
              </a:ext>
            </a:extLst>
          </p:cNvPr>
          <p:cNvSpPr txBox="1"/>
          <p:nvPr/>
        </p:nvSpPr>
        <p:spPr>
          <a:xfrm>
            <a:off x="6308453" y="3381312"/>
            <a:ext cx="1121614" cy="578882"/>
          </a:xfrm>
          <a:prstGeom prst="roundRect">
            <a:avLst/>
          </a:prstGeom>
          <a:solidFill>
            <a:schemeClr val="bg1"/>
          </a:solidFill>
        </p:spPr>
        <p:txBody>
          <a:bodyPr wrap="square" rtlCol="0">
            <a:spAutoFit/>
          </a:bodyPr>
          <a:lstStyle/>
          <a:p>
            <a:pPr algn="ctr"/>
            <a:r>
              <a:rPr lang="en-US" sz="2800" b="1" dirty="0">
                <a:solidFill>
                  <a:schemeClr val="accent1">
                    <a:lumMod val="75000"/>
                  </a:schemeClr>
                </a:solidFill>
              </a:rPr>
              <a:t>$9B</a:t>
            </a:r>
          </a:p>
        </p:txBody>
      </p:sp>
      <p:sp>
        <p:nvSpPr>
          <p:cNvPr id="24" name="TextBox 23">
            <a:extLst>
              <a:ext uri="{FF2B5EF4-FFF2-40B4-BE49-F238E27FC236}">
                <a16:creationId xmlns:a16="http://schemas.microsoft.com/office/drawing/2014/main" id="{265BA80A-2A90-E006-2166-B4FE82192077}"/>
              </a:ext>
            </a:extLst>
          </p:cNvPr>
          <p:cNvSpPr txBox="1"/>
          <p:nvPr/>
        </p:nvSpPr>
        <p:spPr>
          <a:xfrm>
            <a:off x="7497279" y="3380303"/>
            <a:ext cx="2336714" cy="738664"/>
          </a:xfrm>
          <a:prstGeom prst="rect">
            <a:avLst/>
          </a:prstGeom>
          <a:noFill/>
        </p:spPr>
        <p:txBody>
          <a:bodyPr wrap="square" rtlCol="0">
            <a:spAutoFit/>
          </a:bodyPr>
          <a:lstStyle/>
          <a:p>
            <a:r>
              <a:rPr lang="en-US" sz="1400" b="1" dirty="0"/>
              <a:t>Funding for communities with PFAS-contaminated drinking water</a:t>
            </a:r>
          </a:p>
        </p:txBody>
      </p:sp>
      <p:sp>
        <p:nvSpPr>
          <p:cNvPr id="26" name="TextBox 25">
            <a:extLst>
              <a:ext uri="{FF2B5EF4-FFF2-40B4-BE49-F238E27FC236}">
                <a16:creationId xmlns:a16="http://schemas.microsoft.com/office/drawing/2014/main" id="{7D0FA75B-14A4-170B-F7D1-4B31C597F638}"/>
              </a:ext>
            </a:extLst>
          </p:cNvPr>
          <p:cNvSpPr txBox="1"/>
          <p:nvPr/>
        </p:nvSpPr>
        <p:spPr>
          <a:xfrm>
            <a:off x="6298622" y="4298542"/>
            <a:ext cx="1121614" cy="578882"/>
          </a:xfrm>
          <a:prstGeom prst="roundRect">
            <a:avLst/>
          </a:prstGeom>
          <a:solidFill>
            <a:schemeClr val="bg1"/>
          </a:solidFill>
        </p:spPr>
        <p:txBody>
          <a:bodyPr wrap="square" rtlCol="0">
            <a:spAutoFit/>
          </a:bodyPr>
          <a:lstStyle/>
          <a:p>
            <a:pPr algn="ctr"/>
            <a:r>
              <a:rPr lang="en-US" sz="2800" b="1" dirty="0">
                <a:solidFill>
                  <a:schemeClr val="accent1">
                    <a:lumMod val="75000"/>
                  </a:schemeClr>
                </a:solidFill>
              </a:rPr>
              <a:t>$12B</a:t>
            </a:r>
          </a:p>
        </p:txBody>
      </p:sp>
      <p:sp>
        <p:nvSpPr>
          <p:cNvPr id="27" name="TextBox 26">
            <a:extLst>
              <a:ext uri="{FF2B5EF4-FFF2-40B4-BE49-F238E27FC236}">
                <a16:creationId xmlns:a16="http://schemas.microsoft.com/office/drawing/2014/main" id="{415BE2B6-61C3-E14E-FEFB-AC519C2F32FE}"/>
              </a:ext>
            </a:extLst>
          </p:cNvPr>
          <p:cNvSpPr txBox="1"/>
          <p:nvPr/>
        </p:nvSpPr>
        <p:spPr>
          <a:xfrm>
            <a:off x="7497279" y="4353183"/>
            <a:ext cx="2336714" cy="523220"/>
          </a:xfrm>
          <a:prstGeom prst="rect">
            <a:avLst/>
          </a:prstGeom>
          <a:noFill/>
        </p:spPr>
        <p:txBody>
          <a:bodyPr wrap="square" rtlCol="0">
            <a:spAutoFit/>
          </a:bodyPr>
          <a:lstStyle/>
          <a:p>
            <a:r>
              <a:rPr lang="en-US" sz="1400" b="1" dirty="0"/>
              <a:t>Funding for general drinking water improvements</a:t>
            </a:r>
          </a:p>
        </p:txBody>
      </p:sp>
      <p:sp>
        <p:nvSpPr>
          <p:cNvPr id="28" name="TextBox 27">
            <a:extLst>
              <a:ext uri="{FF2B5EF4-FFF2-40B4-BE49-F238E27FC236}">
                <a16:creationId xmlns:a16="http://schemas.microsoft.com/office/drawing/2014/main" id="{A27F8AEE-2639-8470-2A9B-D5903736A7BE}"/>
              </a:ext>
            </a:extLst>
          </p:cNvPr>
          <p:cNvSpPr txBox="1"/>
          <p:nvPr/>
        </p:nvSpPr>
        <p:spPr>
          <a:xfrm>
            <a:off x="6189681" y="2877400"/>
            <a:ext cx="3644312" cy="307777"/>
          </a:xfrm>
          <a:prstGeom prst="rect">
            <a:avLst/>
          </a:prstGeom>
          <a:noFill/>
        </p:spPr>
        <p:txBody>
          <a:bodyPr wrap="square" rtlCol="0">
            <a:spAutoFit/>
          </a:bodyPr>
          <a:lstStyle/>
          <a:p>
            <a:r>
              <a:rPr lang="en-US" sz="1400" b="1" dirty="0">
                <a:solidFill>
                  <a:schemeClr val="accent1">
                    <a:lumMod val="75000"/>
                  </a:schemeClr>
                </a:solidFill>
              </a:rPr>
              <a:t>BIPARTISAN INFRASTRUCTURE LAW FUNDING</a:t>
            </a:r>
          </a:p>
        </p:txBody>
      </p:sp>
      <p:sp>
        <p:nvSpPr>
          <p:cNvPr id="29" name="TextBox 28">
            <a:extLst>
              <a:ext uri="{FF2B5EF4-FFF2-40B4-BE49-F238E27FC236}">
                <a16:creationId xmlns:a16="http://schemas.microsoft.com/office/drawing/2014/main" id="{416B095F-678F-FFAC-C0D2-23B9E66A4C3B}"/>
              </a:ext>
            </a:extLst>
          </p:cNvPr>
          <p:cNvSpPr txBox="1"/>
          <p:nvPr/>
        </p:nvSpPr>
        <p:spPr>
          <a:xfrm>
            <a:off x="6150770" y="5650474"/>
            <a:ext cx="3568857" cy="923330"/>
          </a:xfrm>
          <a:prstGeom prst="rect">
            <a:avLst/>
          </a:prstGeom>
          <a:noFill/>
        </p:spPr>
        <p:txBody>
          <a:bodyPr wrap="square" rtlCol="0">
            <a:spAutoFit/>
          </a:bodyPr>
          <a:lstStyle/>
          <a:p>
            <a:pPr algn="ctr"/>
            <a:r>
              <a:rPr lang="en-US" sz="1350" b="0" i="1" dirty="0">
                <a:solidFill>
                  <a:srgbClr val="1B1B1B"/>
                </a:solidFill>
                <a:effectLst/>
              </a:rPr>
              <a:t>“Drinking water contaminated with PFAS has plagued communities across this country for too long. That is why President Biden has made tackling PFAS a top priority.”</a:t>
            </a:r>
            <a:endParaRPr lang="en-US" sz="1350" i="1" dirty="0"/>
          </a:p>
        </p:txBody>
      </p:sp>
      <p:cxnSp>
        <p:nvCxnSpPr>
          <p:cNvPr id="31" name="Straight Connector 30">
            <a:extLst>
              <a:ext uri="{FF2B5EF4-FFF2-40B4-BE49-F238E27FC236}">
                <a16:creationId xmlns:a16="http://schemas.microsoft.com/office/drawing/2014/main" id="{6632845C-2141-22B4-C332-C63CF7792A38}"/>
              </a:ext>
            </a:extLst>
          </p:cNvPr>
          <p:cNvCxnSpPr/>
          <p:nvPr/>
        </p:nvCxnSpPr>
        <p:spPr>
          <a:xfrm>
            <a:off x="7001994" y="6757878"/>
            <a:ext cx="192024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0EDF39F-235D-27FA-E275-2A0C39615FD5}"/>
              </a:ext>
            </a:extLst>
          </p:cNvPr>
          <p:cNvSpPr txBox="1"/>
          <p:nvPr/>
        </p:nvSpPr>
        <p:spPr>
          <a:xfrm>
            <a:off x="6585735" y="6791022"/>
            <a:ext cx="2633680" cy="300082"/>
          </a:xfrm>
          <a:prstGeom prst="rect">
            <a:avLst/>
          </a:prstGeom>
          <a:noFill/>
        </p:spPr>
        <p:txBody>
          <a:bodyPr wrap="square" rtlCol="0">
            <a:spAutoFit/>
          </a:bodyPr>
          <a:lstStyle/>
          <a:p>
            <a:r>
              <a:rPr lang="en-US" sz="1350" b="1" i="1" dirty="0">
                <a:solidFill>
                  <a:srgbClr val="1B1B1B"/>
                </a:solidFill>
              </a:rPr>
              <a:t>Michael Regan, EPA Administrator</a:t>
            </a:r>
            <a:endParaRPr lang="en-US" sz="1350" b="1" i="1" dirty="0"/>
          </a:p>
        </p:txBody>
      </p:sp>
      <p:sp>
        <p:nvSpPr>
          <p:cNvPr id="8" name="Rectangle: Rounded Corners 7">
            <a:extLst>
              <a:ext uri="{FF2B5EF4-FFF2-40B4-BE49-F238E27FC236}">
                <a16:creationId xmlns:a16="http://schemas.microsoft.com/office/drawing/2014/main" id="{D51F429B-13C2-F70F-CA68-8D35B977595F}"/>
              </a:ext>
            </a:extLst>
          </p:cNvPr>
          <p:cNvSpPr/>
          <p:nvPr/>
        </p:nvSpPr>
        <p:spPr>
          <a:xfrm>
            <a:off x="6006519" y="5134330"/>
            <a:ext cx="3827474" cy="2150049"/>
          </a:xfrm>
          <a:prstGeom prst="roundRect">
            <a:avLst/>
          </a:prstGeom>
          <a:noFill/>
          <a:ln w="28575">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3A0357F-49DE-D7BB-DC6E-211C1B71F575}"/>
              </a:ext>
            </a:extLst>
          </p:cNvPr>
          <p:cNvPicPr>
            <a:picLocks/>
          </p:cNvPicPr>
          <p:nvPr/>
        </p:nvPicPr>
        <p:blipFill>
          <a:blip r:embed="rId7">
            <a:extLst>
              <a:ext uri="{96DAC541-7B7A-43D3-8B79-37D633B846F1}">
                <asvg:svgBlip xmlns:asvg="http://schemas.microsoft.com/office/drawing/2016/SVG/main" r:embed="rId8"/>
              </a:ext>
            </a:extLst>
          </a:blip>
          <a:stretch>
            <a:fillRect/>
          </a:stretch>
        </p:blipFill>
        <p:spPr>
          <a:xfrm>
            <a:off x="7752318" y="5180343"/>
            <a:ext cx="365760" cy="365760"/>
          </a:xfrm>
          <a:prstGeom prst="rect">
            <a:avLst/>
          </a:prstGeom>
        </p:spPr>
      </p:pic>
    </p:spTree>
    <p:extLst>
      <p:ext uri="{BB962C8B-B14F-4D97-AF65-F5344CB8AC3E}">
        <p14:creationId xmlns:p14="http://schemas.microsoft.com/office/powerpoint/2010/main" val="419038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C309A-5EC3-E628-FD2A-8F42D3EB8C03}"/>
              </a:ext>
            </a:extLst>
          </p:cNvPr>
          <p:cNvSpPr>
            <a:spLocks noGrp="1"/>
          </p:cNvSpPr>
          <p:nvPr>
            <p:ph type="title"/>
          </p:nvPr>
        </p:nvSpPr>
        <p:spPr>
          <a:xfrm>
            <a:off x="349321" y="297175"/>
            <a:ext cx="8229600" cy="1645920"/>
          </a:xfrm>
        </p:spPr>
        <p:txBody>
          <a:bodyPr>
            <a:normAutofit/>
          </a:bodyPr>
          <a:lstStyle/>
          <a:p>
            <a:r>
              <a:rPr lang="en-US" sz="4200" dirty="0"/>
              <a:t>PFAS National Primary Drinking Water Regulation Specifics</a:t>
            </a:r>
          </a:p>
        </p:txBody>
      </p:sp>
      <p:pic>
        <p:nvPicPr>
          <p:cNvPr id="3" name="Picture 2">
            <a:extLst>
              <a:ext uri="{FF2B5EF4-FFF2-40B4-BE49-F238E27FC236}">
                <a16:creationId xmlns:a16="http://schemas.microsoft.com/office/drawing/2014/main" id="{0E77EBCB-C899-5008-C328-E6A99D9C2A83}"/>
              </a:ext>
            </a:extLst>
          </p:cNvPr>
          <p:cNvPicPr>
            <a:picLocks noChangeAspect="1"/>
          </p:cNvPicPr>
          <p:nvPr/>
        </p:nvPicPr>
        <p:blipFill>
          <a:blip r:embed="rId2"/>
          <a:stretch>
            <a:fillRect/>
          </a:stretch>
        </p:blipFill>
        <p:spPr>
          <a:xfrm>
            <a:off x="7335747" y="2292899"/>
            <a:ext cx="3481118" cy="4704683"/>
          </a:xfrm>
          <a:prstGeom prst="rect">
            <a:avLst/>
          </a:prstGeom>
        </p:spPr>
      </p:pic>
      <p:sp>
        <p:nvSpPr>
          <p:cNvPr id="5" name="TextBox 4">
            <a:extLst>
              <a:ext uri="{FF2B5EF4-FFF2-40B4-BE49-F238E27FC236}">
                <a16:creationId xmlns:a16="http://schemas.microsoft.com/office/drawing/2014/main" id="{A923D6A0-C63C-E3D4-B99E-523F37B6F3E4}"/>
              </a:ext>
            </a:extLst>
          </p:cNvPr>
          <p:cNvSpPr txBox="1"/>
          <p:nvPr/>
        </p:nvSpPr>
        <p:spPr>
          <a:xfrm>
            <a:off x="1335641" y="2302292"/>
            <a:ext cx="6000106" cy="5849294"/>
          </a:xfrm>
          <a:prstGeom prst="rect">
            <a:avLst/>
          </a:prstGeom>
          <a:noFill/>
        </p:spPr>
        <p:txBody>
          <a:bodyPr wrap="square">
            <a:spAutoFit/>
          </a:bodyPr>
          <a:lstStyle/>
          <a:p>
            <a:pPr marR="0" lvl="0" algn="l" defTabSz="1097253" rtl="0" eaLnBrk="1" fontAlgn="auto" latinLnBrk="0" hangingPunct="1">
              <a:lnSpc>
                <a:spcPct val="100000"/>
              </a:lnSpc>
              <a:spcBef>
                <a:spcPct val="20000"/>
              </a:spcBef>
              <a:spcAft>
                <a:spcPts val="1200"/>
              </a:spcAft>
              <a:buClrTx/>
              <a:buSzTx/>
              <a:tabLst/>
              <a:defRPr/>
            </a:pPr>
            <a:r>
              <a:rPr lang="en-US" sz="1850" dirty="0">
                <a:solidFill>
                  <a:srgbClr val="000000"/>
                </a:solidFill>
                <a:cs typeface="Times New Roman"/>
              </a:rPr>
              <a:t>Standards </a:t>
            </a:r>
            <a:r>
              <a:rPr kumimoji="0" lang="en-US" sz="1850" b="0" i="0" u="none" strike="noStrike" kern="1200" cap="none" spc="0" normalizeH="0" baseline="0" noProof="0" dirty="0">
                <a:ln>
                  <a:noFill/>
                </a:ln>
                <a:solidFill>
                  <a:srgbClr val="000000"/>
                </a:solidFill>
                <a:effectLst/>
                <a:uLnTx/>
                <a:uFillTx/>
                <a:ea typeface="+mn-ea"/>
                <a:cs typeface="Times New Roman"/>
              </a:rPr>
              <a:t>finalized in April 2024, litigation and the Trump administration could significantly alter compliance timeline and levels.</a:t>
            </a:r>
            <a:endParaRPr kumimoji="0" lang="en-US" sz="1850" b="0" i="0" u="none" strike="noStrike" kern="1200" cap="none" spc="0" normalizeH="0" baseline="0" noProof="0" dirty="0">
              <a:ln>
                <a:noFill/>
              </a:ln>
              <a:solidFill>
                <a:srgbClr val="1A2F4B"/>
              </a:solidFill>
              <a:effectLst/>
              <a:uLnTx/>
              <a:uFillTx/>
              <a:ea typeface="+mn-ea"/>
              <a:cs typeface="Arial"/>
            </a:endParaRPr>
          </a:p>
          <a:p>
            <a:pPr marR="0" lvl="0" algn="l" defTabSz="1097253" rtl="0" eaLnBrk="1" fontAlgn="auto" latinLnBrk="0" hangingPunct="1">
              <a:lnSpc>
                <a:spcPct val="100000"/>
              </a:lnSpc>
              <a:spcBef>
                <a:spcPct val="20000"/>
              </a:spcBef>
              <a:spcAft>
                <a:spcPts val="1200"/>
              </a:spcAft>
              <a:buClrTx/>
              <a:buSzTx/>
              <a:tabLst/>
              <a:defRPr/>
            </a:pPr>
            <a:r>
              <a:rPr kumimoji="0" lang="en-US" sz="1850" b="0" i="0" u="none" strike="noStrike" kern="1200" cap="none" spc="0" normalizeH="0" baseline="0" noProof="0" dirty="0">
                <a:ln>
                  <a:noFill/>
                </a:ln>
                <a:solidFill>
                  <a:srgbClr val="1B1B1B"/>
                </a:solidFill>
                <a:effectLst/>
                <a:uLnTx/>
                <a:uFillTx/>
                <a:ea typeface="+mn-ea"/>
                <a:cs typeface="Arial"/>
              </a:rPr>
              <a:t>Public water systems have 3 years to complete initial monitoring, followed by ongoing compliance monitoring. Systems must provide the public with information on levels in their drinking water beginning in 2027 and have 5 years to reduce PFAS that exceed maximum contaminant levels (MCLs).</a:t>
            </a:r>
          </a:p>
          <a:p>
            <a:pPr marL="285750" marR="0" lvl="0" indent="-285750" algn="l" defTabSz="1097253"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850" b="0" i="0" u="none" strike="noStrike" kern="1200" cap="none" spc="0" normalizeH="0" baseline="0" noProof="0" dirty="0">
                <a:ln>
                  <a:noFill/>
                </a:ln>
                <a:solidFill>
                  <a:srgbClr val="000000"/>
                </a:solidFill>
                <a:effectLst/>
                <a:uLnTx/>
                <a:uFillTx/>
                <a:ea typeface="Calibri"/>
                <a:cs typeface="Times New Roman" panose="02020603050405020304" pitchFamily="18" charset="0"/>
              </a:rPr>
              <a:t>The National Association of Manufacturers and </a:t>
            </a:r>
            <a:r>
              <a:rPr lang="en-US" sz="1850" dirty="0">
                <a:solidFill>
                  <a:srgbClr val="000000"/>
                </a:solidFill>
                <a:ea typeface="Calibri"/>
                <a:cs typeface="Times New Roman" panose="02020603050405020304" pitchFamily="18" charset="0"/>
              </a:rPr>
              <a:t>the American Chemistry Council </a:t>
            </a:r>
            <a:r>
              <a:rPr kumimoji="0" lang="en-US" sz="1850" b="0" i="0" u="none" strike="noStrike" kern="1200" cap="none" spc="0" normalizeH="0" baseline="0" noProof="0" dirty="0">
                <a:ln>
                  <a:noFill/>
                </a:ln>
                <a:solidFill>
                  <a:srgbClr val="000000"/>
                </a:solidFill>
                <a:effectLst/>
                <a:uLnTx/>
                <a:uFillTx/>
                <a:ea typeface="Calibri"/>
                <a:cs typeface="Times New Roman" panose="02020603050405020304" pitchFamily="18" charset="0"/>
              </a:rPr>
              <a:t>filed a petition asserting the standards exceed EPA authority under the SDWA</a:t>
            </a:r>
            <a:r>
              <a:rPr lang="en-US" sz="1850" dirty="0">
                <a:solidFill>
                  <a:srgbClr val="000000"/>
                </a:solidFill>
                <a:ea typeface="Calibri"/>
                <a:cs typeface="Times New Roman" panose="02020603050405020304" pitchFamily="18" charset="0"/>
              </a:rPr>
              <a:t> and </a:t>
            </a:r>
            <a:r>
              <a:rPr kumimoji="0" lang="en-US" sz="1850" b="0" i="0" u="none" strike="noStrike" kern="1200" cap="none" spc="0" normalizeH="0" baseline="0" noProof="0" dirty="0">
                <a:ln>
                  <a:noFill/>
                </a:ln>
                <a:solidFill>
                  <a:srgbClr val="000000"/>
                </a:solidFill>
                <a:effectLst/>
                <a:uLnTx/>
                <a:uFillTx/>
                <a:ea typeface="Calibri"/>
                <a:cs typeface="Times New Roman" panose="02020603050405020304" pitchFamily="18" charset="0"/>
              </a:rPr>
              <a:t>they are arbitrary and capricious. </a:t>
            </a:r>
          </a:p>
          <a:p>
            <a:pPr marL="285750" marR="0" lvl="0" indent="-285750" algn="l" defTabSz="1097253" rtl="0" eaLnBrk="1" fontAlgn="auto" latinLnBrk="0" hangingPunct="1">
              <a:lnSpc>
                <a:spcPct val="100000"/>
              </a:lnSpc>
              <a:spcBef>
                <a:spcPct val="20000"/>
              </a:spcBef>
              <a:spcAft>
                <a:spcPts val="1200"/>
              </a:spcAft>
              <a:buClrTx/>
              <a:buSzTx/>
              <a:buFont typeface="Arial" panose="020B0604020202020204" pitchFamily="34" charset="0"/>
              <a:buChar char="•"/>
              <a:tabLst/>
              <a:defRPr/>
            </a:pPr>
            <a:r>
              <a:rPr kumimoji="0" lang="en-US" sz="1850" b="0" i="0" u="none" strike="noStrike" kern="1200" cap="none" spc="0" normalizeH="0" baseline="0" noProof="0" dirty="0">
                <a:ln>
                  <a:noFill/>
                </a:ln>
                <a:solidFill>
                  <a:srgbClr val="000000"/>
                </a:solidFill>
                <a:effectLst/>
                <a:uLnTx/>
                <a:uFillTx/>
                <a:ea typeface="Calibri"/>
                <a:cs typeface="Times New Roman" panose="02020603050405020304" pitchFamily="18" charset="0"/>
              </a:rPr>
              <a:t>Similar challenge being made by the American Water Works Association and </a:t>
            </a:r>
            <a:r>
              <a:rPr lang="en-US" sz="1850" dirty="0">
                <a:solidFill>
                  <a:srgbClr val="000000"/>
                </a:solidFill>
                <a:ea typeface="Calibri"/>
                <a:cs typeface="Times New Roman" panose="02020603050405020304" pitchFamily="18" charset="0"/>
              </a:rPr>
              <a:t>the Association of Metropolitan Water Agencies</a:t>
            </a:r>
            <a:r>
              <a:rPr kumimoji="0" lang="en-US" sz="1850" b="0" i="0" u="none" strike="noStrike" kern="1200" cap="none" spc="0" normalizeH="0" baseline="0" noProof="0" dirty="0">
                <a:ln>
                  <a:noFill/>
                </a:ln>
                <a:solidFill>
                  <a:srgbClr val="000000"/>
                </a:solidFill>
                <a:effectLst/>
                <a:uLnTx/>
                <a:uFillTx/>
                <a:ea typeface="Calibri"/>
                <a:cs typeface="Times New Roman" panose="02020603050405020304" pitchFamily="18" charset="0"/>
              </a:rPr>
              <a:t> who said EPA "did not rely on the best available science" in developing the rule and it conflicts with 1996 </a:t>
            </a:r>
            <a:r>
              <a:rPr kumimoji="0" lang="en-US" sz="1850" b="0" i="0" u="none" strike="noStrike" kern="1200" cap="none" spc="0" normalizeH="0" baseline="0" noProof="0" dirty="0">
                <a:ln>
                  <a:noFill/>
                </a:ln>
                <a:solidFill>
                  <a:srgbClr val="000000"/>
                </a:solidFill>
                <a:effectLst/>
                <a:uLnTx/>
                <a:uFillTx/>
                <a:ea typeface="Times New Roman" panose="02020603050405020304" pitchFamily="18" charset="0"/>
                <a:cs typeface="Aptos" panose="020B0004020202020204" pitchFamily="34" charset="0"/>
              </a:rPr>
              <a:t>SDWA amendments.</a:t>
            </a:r>
            <a:endParaRPr kumimoji="0" lang="en-US" sz="1850" b="0" i="0" u="none" strike="noStrike" kern="1200" cap="none" spc="0" normalizeH="0" baseline="0" noProof="0" dirty="0">
              <a:ln>
                <a:noFill/>
              </a:ln>
              <a:solidFill>
                <a:srgbClr val="1A2F4B"/>
              </a:solidFill>
              <a:effectLst/>
              <a:uLnTx/>
              <a:uFillTx/>
              <a:ea typeface="Times New Roman" panose="02020603050405020304" pitchFamily="18" charset="0"/>
              <a:cs typeface="Aptos" panose="020B0004020202020204" pitchFamily="34" charset="0"/>
            </a:endParaRPr>
          </a:p>
        </p:txBody>
      </p:sp>
      <p:pic>
        <p:nvPicPr>
          <p:cNvPr id="7" name="Picture 6">
            <a:extLst>
              <a:ext uri="{FF2B5EF4-FFF2-40B4-BE49-F238E27FC236}">
                <a16:creationId xmlns:a16="http://schemas.microsoft.com/office/drawing/2014/main" id="{47FB6EFF-14F1-EE92-0E65-7B00D302E413}"/>
              </a:ext>
            </a:extLst>
          </p:cNvPr>
          <p:cNvPicPr>
            <a:picLocks noChangeAspect="1"/>
          </p:cNvPicPr>
          <p:nvPr/>
        </p:nvPicPr>
        <p:blipFill>
          <a:blip r:embed="rId3"/>
          <a:stretch>
            <a:fillRect/>
          </a:stretch>
        </p:blipFill>
        <p:spPr>
          <a:xfrm>
            <a:off x="8887146" y="7079775"/>
            <a:ext cx="1929719" cy="1013224"/>
          </a:xfrm>
          <a:prstGeom prst="rect">
            <a:avLst/>
          </a:prstGeom>
        </p:spPr>
      </p:pic>
      <p:pic>
        <p:nvPicPr>
          <p:cNvPr id="8" name="Picture 7">
            <a:extLst>
              <a:ext uri="{FF2B5EF4-FFF2-40B4-BE49-F238E27FC236}">
                <a16:creationId xmlns:a16="http://schemas.microsoft.com/office/drawing/2014/main" id="{E7F4DF56-DC49-843E-6328-E76033B15896}"/>
              </a:ext>
            </a:extLst>
          </p:cNvPr>
          <p:cNvPicPr>
            <a:picLocks noChangeAspect="1"/>
          </p:cNvPicPr>
          <p:nvPr/>
        </p:nvPicPr>
        <p:blipFill>
          <a:blip r:embed="rId4"/>
          <a:stretch>
            <a:fillRect/>
          </a:stretch>
        </p:blipFill>
        <p:spPr>
          <a:xfrm>
            <a:off x="7325203" y="7117307"/>
            <a:ext cx="1751103" cy="1028426"/>
          </a:xfrm>
          <a:prstGeom prst="rect">
            <a:avLst/>
          </a:prstGeom>
        </p:spPr>
      </p:pic>
    </p:spTree>
    <p:extLst>
      <p:ext uri="{BB962C8B-B14F-4D97-AF65-F5344CB8AC3E}">
        <p14:creationId xmlns:p14="http://schemas.microsoft.com/office/powerpoint/2010/main" val="235078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BA7BD-7346-238C-E8E8-E611EDDDB892}"/>
              </a:ext>
            </a:extLst>
          </p:cNvPr>
          <p:cNvSpPr>
            <a:spLocks noGrp="1"/>
          </p:cNvSpPr>
          <p:nvPr>
            <p:ph type="title"/>
          </p:nvPr>
        </p:nvSpPr>
        <p:spPr>
          <a:xfrm>
            <a:off x="-1" y="688727"/>
            <a:ext cx="9061807" cy="723622"/>
          </a:xfrm>
        </p:spPr>
        <p:txBody>
          <a:bodyPr/>
          <a:lstStyle/>
          <a:p>
            <a:r>
              <a:rPr lang="en-US" sz="3850" dirty="0"/>
              <a:t>Utilities in nearly every state have reported contamination above the MCLs</a:t>
            </a:r>
          </a:p>
        </p:txBody>
      </p:sp>
      <p:sp>
        <p:nvSpPr>
          <p:cNvPr id="5" name="TextBox 4">
            <a:extLst>
              <a:ext uri="{FF2B5EF4-FFF2-40B4-BE49-F238E27FC236}">
                <a16:creationId xmlns:a16="http://schemas.microsoft.com/office/drawing/2014/main" id="{E97A080E-9F59-A515-4456-32D4CFA91975}"/>
              </a:ext>
            </a:extLst>
          </p:cNvPr>
          <p:cNvSpPr txBox="1"/>
          <p:nvPr/>
        </p:nvSpPr>
        <p:spPr>
          <a:xfrm>
            <a:off x="1551390" y="6910423"/>
            <a:ext cx="4411260" cy="300082"/>
          </a:xfrm>
          <a:prstGeom prst="rect">
            <a:avLst/>
          </a:prstGeom>
          <a:noFill/>
        </p:spPr>
        <p:txBody>
          <a:bodyPr wrap="square" rtlCol="0">
            <a:spAutoFit/>
          </a:bodyPr>
          <a:lstStyle/>
          <a:p>
            <a:pPr lvl="0">
              <a:defRPr/>
            </a:pPr>
            <a:r>
              <a:rPr kumimoji="0" lang="en-US" sz="1350" b="0" i="0" u="none" strike="noStrike" kern="1200" cap="none" spc="200" normalizeH="0" baseline="0" noProof="0" dirty="0">
                <a:ln>
                  <a:noFill/>
                </a:ln>
                <a:solidFill>
                  <a:schemeClr val="bg2">
                    <a:lumMod val="50000"/>
                  </a:schemeClr>
                </a:solidFill>
                <a:effectLst/>
                <a:uLnTx/>
                <a:uFillTx/>
                <a:ea typeface="+mn-ea"/>
                <a:cs typeface="+mn-cs"/>
              </a:rPr>
              <a:t>SOURCE</a:t>
            </a:r>
            <a:r>
              <a:rPr kumimoji="0" lang="en-US" sz="1350" b="0" i="0" u="none" strike="noStrike" kern="1200" cap="none" spc="200" normalizeH="0" baseline="0" noProof="0" dirty="0">
                <a:ln>
                  <a:noFill/>
                </a:ln>
                <a:solidFill>
                  <a:srgbClr val="00A8E1"/>
                </a:solidFill>
                <a:effectLst/>
                <a:uLnTx/>
                <a:uFillTx/>
                <a:ea typeface="+mn-ea"/>
                <a:cs typeface="+mn-cs"/>
              </a:rPr>
              <a:t> </a:t>
            </a:r>
            <a:r>
              <a:rPr lang="en-US" sz="1350" dirty="0">
                <a:solidFill>
                  <a:schemeClr val="bg2">
                    <a:lumMod val="75000"/>
                  </a:schemeClr>
                </a:solidFill>
              </a:rPr>
              <a:t>Environmental Working Group.</a:t>
            </a:r>
            <a:endParaRPr kumimoji="0" lang="en-US" sz="1350" b="0" i="0" u="none" strike="noStrike" kern="1200" cap="none" spc="0" normalizeH="0" baseline="0" noProof="0" dirty="0">
              <a:ln>
                <a:noFill/>
              </a:ln>
              <a:solidFill>
                <a:schemeClr val="bg2">
                  <a:lumMod val="75000"/>
                </a:schemeClr>
              </a:solidFill>
              <a:effectLst/>
              <a:uLnTx/>
              <a:uFillTx/>
              <a:ea typeface="+mn-ea"/>
              <a:cs typeface="+mn-cs"/>
            </a:endParaRPr>
          </a:p>
        </p:txBody>
      </p:sp>
      <p:sp>
        <p:nvSpPr>
          <p:cNvPr id="8" name="Rounded Rectangle 5">
            <a:extLst>
              <a:ext uri="{FF2B5EF4-FFF2-40B4-BE49-F238E27FC236}">
                <a16:creationId xmlns:a16="http://schemas.microsoft.com/office/drawing/2014/main" id="{372075BB-078F-3C5D-1012-D1A412F8448C}"/>
              </a:ext>
            </a:extLst>
          </p:cNvPr>
          <p:cNvSpPr/>
          <p:nvPr/>
        </p:nvSpPr>
        <p:spPr>
          <a:xfrm>
            <a:off x="2005817" y="2249905"/>
            <a:ext cx="7213598" cy="4567346"/>
          </a:xfrm>
          <a:prstGeom prst="roundRect">
            <a:avLst>
              <a:gd name="adj" fmla="val 6253"/>
            </a:avLst>
          </a:prstGeom>
          <a:solidFill>
            <a:schemeClr val="bg1"/>
          </a:solidFill>
          <a:ln>
            <a:solidFill>
              <a:schemeClr val="bg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9" name="TextBox 13">
            <a:extLst>
              <a:ext uri="{FF2B5EF4-FFF2-40B4-BE49-F238E27FC236}">
                <a16:creationId xmlns:a16="http://schemas.microsoft.com/office/drawing/2014/main" id="{9C60B4B0-29D8-CC9F-52FE-B8CA705811A9}"/>
              </a:ext>
            </a:extLst>
          </p:cNvPr>
          <p:cNvSpPr txBox="1">
            <a:spLocks noChangeArrowheads="1"/>
          </p:cNvSpPr>
          <p:nvPr/>
        </p:nvSpPr>
        <p:spPr bwMode="auto">
          <a:xfrm>
            <a:off x="4685903" y="2887383"/>
            <a:ext cx="5992346"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000" b="0" i="0" u="none" strike="noStrike" kern="1200" cap="none" spc="0" normalizeH="0" baseline="0" noProof="0" dirty="0">
                <a:ln>
                  <a:noFill/>
                </a:ln>
                <a:solidFill>
                  <a:schemeClr val="accent3">
                    <a:lumMod val="40000"/>
                    <a:lumOff val="60000"/>
                  </a:schemeClr>
                </a:solidFill>
                <a:effectLst/>
                <a:uLnTx/>
                <a:uFillTx/>
                <a:latin typeface="+mn-lt"/>
                <a:ea typeface="ＭＳ Ｐゴシック" charset="-128"/>
                <a:cs typeface="Verdana"/>
              </a:rPr>
              <a:t>■</a:t>
            </a:r>
            <a:r>
              <a:rPr kumimoji="0" lang="en-US" altLang="en-US" sz="1000" b="0" i="0" u="none" strike="noStrike" kern="1200" cap="none" spc="0" normalizeH="0" baseline="0" noProof="0" dirty="0">
                <a:ln>
                  <a:noFill/>
                </a:ln>
                <a:solidFill>
                  <a:srgbClr val="D9D9D9"/>
                </a:solidFill>
                <a:effectLst/>
                <a:uLnTx/>
                <a:uFillTx/>
                <a:latin typeface="+mn-lt"/>
                <a:ea typeface="ＭＳ Ｐゴシック" charset="-128"/>
                <a:cs typeface="Verdana"/>
              </a:rPr>
              <a:t> </a:t>
            </a:r>
            <a:r>
              <a:rPr kumimoji="0" lang="en-US" altLang="en-US" sz="1000" b="0" i="0" u="none" strike="noStrike" kern="1200" cap="none" spc="0" normalizeH="0" baseline="0" noProof="0" dirty="0">
                <a:ln>
                  <a:noFill/>
                </a:ln>
                <a:effectLst/>
                <a:uLnTx/>
                <a:uFillTx/>
                <a:latin typeface="+mn-lt"/>
                <a:ea typeface="ＭＳ Ｐゴシック" charset="-128"/>
                <a:cs typeface="Verdana"/>
              </a:rPr>
              <a:t>0    </a:t>
            </a:r>
            <a:r>
              <a:rPr kumimoji="0" lang="en-US" altLang="en-US" sz="1000" b="0" i="0" u="none" strike="noStrike" kern="1200" cap="none" spc="0" normalizeH="0" baseline="0" noProof="0" dirty="0">
                <a:ln>
                  <a:noFill/>
                </a:ln>
                <a:solidFill>
                  <a:schemeClr val="accent1">
                    <a:lumMod val="20000"/>
                    <a:lumOff val="80000"/>
                  </a:schemeClr>
                </a:solidFill>
                <a:effectLst/>
                <a:uLnTx/>
                <a:uFillTx/>
                <a:latin typeface="+mn-lt"/>
                <a:ea typeface="ＭＳ Ｐゴシック" charset="-128"/>
                <a:cs typeface="Verdana"/>
              </a:rPr>
              <a:t>■</a:t>
            </a:r>
            <a:r>
              <a:rPr kumimoji="0" lang="en-US" altLang="en-US" sz="1000" b="0" i="0" u="none" strike="noStrike" kern="1200" cap="none" spc="0" normalizeH="0" baseline="0" noProof="0" dirty="0">
                <a:ln>
                  <a:noFill/>
                </a:ln>
                <a:effectLst/>
                <a:uLnTx/>
                <a:uFillTx/>
                <a:latin typeface="+mn-lt"/>
                <a:ea typeface="ＭＳ Ｐゴシック" charset="-128"/>
                <a:cs typeface="Verdana"/>
              </a:rPr>
              <a:t> 1-10   </a:t>
            </a:r>
            <a:r>
              <a:rPr kumimoji="0" lang="en-US" altLang="en-US" sz="1000" b="0" i="0" u="none" strike="noStrike" kern="1200" cap="none" spc="0" normalizeH="0" baseline="0" noProof="0" dirty="0">
                <a:ln>
                  <a:noFill/>
                </a:ln>
                <a:solidFill>
                  <a:schemeClr val="accent1">
                    <a:lumMod val="60000"/>
                    <a:lumOff val="40000"/>
                  </a:schemeClr>
                </a:solidFill>
                <a:effectLst/>
                <a:uLnTx/>
                <a:uFillTx/>
                <a:latin typeface="+mn-lt"/>
                <a:ea typeface="ＭＳ Ｐゴシック" charset="-128"/>
                <a:cs typeface="Verdana"/>
              </a:rPr>
              <a:t>■</a:t>
            </a:r>
            <a:r>
              <a:rPr kumimoji="0" lang="en-US" altLang="en-US" sz="1000" b="0" i="0" u="none" strike="noStrike" kern="1200" cap="none" spc="0" normalizeH="0" baseline="0" noProof="0" dirty="0">
                <a:ln>
                  <a:noFill/>
                </a:ln>
                <a:effectLst/>
                <a:uLnTx/>
                <a:uFillTx/>
                <a:latin typeface="+mn-lt"/>
                <a:ea typeface="ＭＳ Ｐゴシック" charset="-128"/>
                <a:cs typeface="Verdana"/>
              </a:rPr>
              <a:t> </a:t>
            </a:r>
            <a:r>
              <a:rPr lang="en-US" altLang="en-US" sz="1000" dirty="0">
                <a:latin typeface="+mn-lt"/>
                <a:cs typeface="Verdana"/>
              </a:rPr>
              <a:t>11-20</a:t>
            </a:r>
            <a:r>
              <a:rPr kumimoji="0" lang="en-US" altLang="en-US" sz="1000" b="0" i="0" u="none" strike="noStrike" kern="1200" cap="none" spc="0" normalizeH="0" baseline="0" noProof="0" dirty="0">
                <a:ln>
                  <a:noFill/>
                </a:ln>
                <a:effectLst/>
                <a:uLnTx/>
                <a:uFillTx/>
                <a:latin typeface="+mn-lt"/>
                <a:ea typeface="ＭＳ Ｐゴシック" charset="-128"/>
                <a:cs typeface="Verdana"/>
              </a:rPr>
              <a:t>     </a:t>
            </a:r>
            <a:r>
              <a:rPr kumimoji="0" lang="en-US" altLang="en-US" sz="1000" b="0" i="0" u="none" strike="noStrike" kern="1200" cap="none" spc="0" normalizeH="0" baseline="0" noProof="0" dirty="0">
                <a:ln>
                  <a:noFill/>
                </a:ln>
                <a:solidFill>
                  <a:schemeClr val="accent1">
                    <a:lumMod val="75000"/>
                  </a:schemeClr>
                </a:solidFill>
                <a:effectLst/>
                <a:uLnTx/>
                <a:uFillTx/>
                <a:latin typeface="+mn-lt"/>
                <a:ea typeface="ＭＳ Ｐゴシック" charset="-128"/>
                <a:cs typeface="Verdana"/>
              </a:rPr>
              <a:t>■</a:t>
            </a:r>
            <a:r>
              <a:rPr kumimoji="0" lang="en-US" altLang="en-US" sz="1000" b="0" i="0" u="none" strike="noStrike" kern="1200" cap="none" spc="0" normalizeH="0" baseline="0" noProof="0" dirty="0">
                <a:ln>
                  <a:noFill/>
                </a:ln>
                <a:effectLst/>
                <a:uLnTx/>
                <a:uFillTx/>
                <a:latin typeface="+mn-lt"/>
                <a:ea typeface="ＭＳ Ｐゴシック" charset="-128"/>
                <a:cs typeface="Verdana"/>
              </a:rPr>
              <a:t> 21 +</a:t>
            </a:r>
          </a:p>
        </p:txBody>
      </p:sp>
      <p:grpSp>
        <p:nvGrpSpPr>
          <p:cNvPr id="17" name="Group 16">
            <a:extLst>
              <a:ext uri="{FF2B5EF4-FFF2-40B4-BE49-F238E27FC236}">
                <a16:creationId xmlns:a16="http://schemas.microsoft.com/office/drawing/2014/main" id="{7A1B5DA7-1172-8B22-7162-06BCD687F9DD}"/>
              </a:ext>
            </a:extLst>
          </p:cNvPr>
          <p:cNvGrpSpPr>
            <a:grpSpLocks noChangeAspect="1"/>
          </p:cNvGrpSpPr>
          <p:nvPr/>
        </p:nvGrpSpPr>
        <p:grpSpPr>
          <a:xfrm>
            <a:off x="2739278" y="3017189"/>
            <a:ext cx="5825594" cy="3470683"/>
            <a:chOff x="652965" y="1559669"/>
            <a:chExt cx="7759248" cy="4640949"/>
          </a:xfrm>
        </p:grpSpPr>
        <p:sp>
          <p:nvSpPr>
            <p:cNvPr id="25" name="TextBox 143">
              <a:extLst>
                <a:ext uri="{FF2B5EF4-FFF2-40B4-BE49-F238E27FC236}">
                  <a16:creationId xmlns:a16="http://schemas.microsoft.com/office/drawing/2014/main" id="{26EFD1C4-4D38-F803-0764-F8116AC54DE0}"/>
                </a:ext>
              </a:extLst>
            </p:cNvPr>
            <p:cNvSpPr txBox="1">
              <a:spLocks noChangeArrowheads="1"/>
            </p:cNvSpPr>
            <p:nvPr/>
          </p:nvSpPr>
          <p:spPr bwMode="auto">
            <a:xfrm>
              <a:off x="7893425" y="2576269"/>
              <a:ext cx="356741" cy="23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ＭＳ Ｐゴシック" charset="-128"/>
                  <a:cs typeface="Verdana"/>
                </a:rPr>
                <a:t>NH</a:t>
              </a:r>
            </a:p>
          </p:txBody>
        </p:sp>
        <p:sp>
          <p:nvSpPr>
            <p:cNvPr id="26" name="Freeform 26">
              <a:extLst>
                <a:ext uri="{FF2B5EF4-FFF2-40B4-BE49-F238E27FC236}">
                  <a16:creationId xmlns:a16="http://schemas.microsoft.com/office/drawing/2014/main" id="{AD404416-913C-7826-AD6E-2BF26D6CAE06}"/>
                </a:ext>
              </a:extLst>
            </p:cNvPr>
            <p:cNvSpPr>
              <a:spLocks/>
            </p:cNvSpPr>
            <p:nvPr/>
          </p:nvSpPr>
          <p:spPr bwMode="auto">
            <a:xfrm>
              <a:off x="836498" y="4861522"/>
              <a:ext cx="1147081" cy="921932"/>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chemeClr val="accent1">
                <a:lumMod val="20000"/>
                <a:lumOff val="80000"/>
              </a:schemeClr>
            </a:solidFill>
            <a:ln w="28575">
              <a:noFill/>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27" name="Freeform 1114">
              <a:extLst>
                <a:ext uri="{FF2B5EF4-FFF2-40B4-BE49-F238E27FC236}">
                  <a16:creationId xmlns:a16="http://schemas.microsoft.com/office/drawing/2014/main" id="{889B8407-F02B-743E-1F7D-F923D3D8316F}"/>
                </a:ext>
              </a:extLst>
            </p:cNvPr>
            <p:cNvSpPr>
              <a:spLocks/>
            </p:cNvSpPr>
            <p:nvPr/>
          </p:nvSpPr>
          <p:spPr bwMode="auto">
            <a:xfrm>
              <a:off x="1022116" y="1559669"/>
              <a:ext cx="969805" cy="700835"/>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28" name="Freeform 1116">
              <a:extLst>
                <a:ext uri="{FF2B5EF4-FFF2-40B4-BE49-F238E27FC236}">
                  <a16:creationId xmlns:a16="http://schemas.microsoft.com/office/drawing/2014/main" id="{A45D6197-2725-9725-1FF0-71882857173B}"/>
                </a:ext>
              </a:extLst>
            </p:cNvPr>
            <p:cNvSpPr>
              <a:spLocks/>
            </p:cNvSpPr>
            <p:nvPr/>
          </p:nvSpPr>
          <p:spPr bwMode="auto">
            <a:xfrm>
              <a:off x="1918924" y="3044773"/>
              <a:ext cx="823813" cy="1024138"/>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29" name="Freeform 1117">
              <a:extLst>
                <a:ext uri="{FF2B5EF4-FFF2-40B4-BE49-F238E27FC236}">
                  <a16:creationId xmlns:a16="http://schemas.microsoft.com/office/drawing/2014/main" id="{7E84F26F-09D1-F51E-06E2-0B809E6CB5F1}"/>
                </a:ext>
              </a:extLst>
            </p:cNvPr>
            <p:cNvSpPr>
              <a:spLocks/>
            </p:cNvSpPr>
            <p:nvPr/>
          </p:nvSpPr>
          <p:spPr bwMode="auto">
            <a:xfrm>
              <a:off x="761416" y="1987263"/>
              <a:ext cx="1161679" cy="971992"/>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0" name="Freeform 1118">
              <a:extLst>
                <a:ext uri="{FF2B5EF4-FFF2-40B4-BE49-F238E27FC236}">
                  <a16:creationId xmlns:a16="http://schemas.microsoft.com/office/drawing/2014/main" id="{6E3303C0-C455-54C6-67CE-E4AB31CFB0F3}"/>
                </a:ext>
              </a:extLst>
            </p:cNvPr>
            <p:cNvSpPr>
              <a:spLocks/>
            </p:cNvSpPr>
            <p:nvPr/>
          </p:nvSpPr>
          <p:spPr bwMode="auto">
            <a:xfrm>
              <a:off x="652965" y="2717300"/>
              <a:ext cx="1155423" cy="1948156"/>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1" name="Freeform 1119">
              <a:extLst>
                <a:ext uri="{FF2B5EF4-FFF2-40B4-BE49-F238E27FC236}">
                  <a16:creationId xmlns:a16="http://schemas.microsoft.com/office/drawing/2014/main" id="{62125829-BF02-3FA9-4D0A-3A4BD5861244}"/>
                </a:ext>
              </a:extLst>
            </p:cNvPr>
            <p:cNvSpPr>
              <a:spLocks/>
            </p:cNvSpPr>
            <p:nvPr/>
          </p:nvSpPr>
          <p:spPr bwMode="auto">
            <a:xfrm>
              <a:off x="1168108" y="2869564"/>
              <a:ext cx="934349" cy="1414186"/>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2" name="Freeform 1120">
              <a:extLst>
                <a:ext uri="{FF2B5EF4-FFF2-40B4-BE49-F238E27FC236}">
                  <a16:creationId xmlns:a16="http://schemas.microsoft.com/office/drawing/2014/main" id="{37BEB29A-BE97-ACCB-B0FC-E43773AF1A8F}"/>
                </a:ext>
              </a:extLst>
            </p:cNvPr>
            <p:cNvSpPr>
              <a:spLocks/>
            </p:cNvSpPr>
            <p:nvPr/>
          </p:nvSpPr>
          <p:spPr bwMode="auto">
            <a:xfrm>
              <a:off x="1699937" y="1730706"/>
              <a:ext cx="871781" cy="1387071"/>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33" name="Freeform 1121">
              <a:extLst>
                <a:ext uri="{FF2B5EF4-FFF2-40B4-BE49-F238E27FC236}">
                  <a16:creationId xmlns:a16="http://schemas.microsoft.com/office/drawing/2014/main" id="{E09DEFC6-D6AA-E989-3AAB-EDCEFE54CBCC}"/>
                </a:ext>
              </a:extLst>
            </p:cNvPr>
            <p:cNvSpPr>
              <a:spLocks/>
            </p:cNvSpPr>
            <p:nvPr/>
          </p:nvSpPr>
          <p:spPr bwMode="auto">
            <a:xfrm>
              <a:off x="2067003" y="1757823"/>
              <a:ext cx="1495376" cy="936533"/>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34" name="Freeform 1122">
              <a:extLst>
                <a:ext uri="{FF2B5EF4-FFF2-40B4-BE49-F238E27FC236}">
                  <a16:creationId xmlns:a16="http://schemas.microsoft.com/office/drawing/2014/main" id="{31620A66-866C-975B-7004-A53445428099}"/>
                </a:ext>
              </a:extLst>
            </p:cNvPr>
            <p:cNvSpPr>
              <a:spLocks/>
            </p:cNvSpPr>
            <p:nvPr/>
          </p:nvSpPr>
          <p:spPr bwMode="auto">
            <a:xfrm>
              <a:off x="1645711" y="3945846"/>
              <a:ext cx="992746" cy="1134686"/>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chemeClr val="accent1">
                <a:lumMod val="60000"/>
                <a:lumOff val="4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5" name="Freeform 1123">
              <a:extLst>
                <a:ext uri="{FF2B5EF4-FFF2-40B4-BE49-F238E27FC236}">
                  <a16:creationId xmlns:a16="http://schemas.microsoft.com/office/drawing/2014/main" id="{321920DD-F796-D0F1-5BF1-CE8B6F6FB59D}"/>
                </a:ext>
              </a:extLst>
            </p:cNvPr>
            <p:cNvSpPr>
              <a:spLocks/>
            </p:cNvSpPr>
            <p:nvPr/>
          </p:nvSpPr>
          <p:spPr bwMode="auto">
            <a:xfrm>
              <a:off x="2467438" y="2581721"/>
              <a:ext cx="1028201" cy="836415"/>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36" name="Freeform 1124">
              <a:extLst>
                <a:ext uri="{FF2B5EF4-FFF2-40B4-BE49-F238E27FC236}">
                  <a16:creationId xmlns:a16="http://schemas.microsoft.com/office/drawing/2014/main" id="{04320DD7-5218-EAEA-333D-3A7252B3AB6A}"/>
                </a:ext>
              </a:extLst>
            </p:cNvPr>
            <p:cNvSpPr>
              <a:spLocks/>
            </p:cNvSpPr>
            <p:nvPr/>
          </p:nvSpPr>
          <p:spPr bwMode="auto">
            <a:xfrm>
              <a:off x="2638458" y="3340959"/>
              <a:ext cx="1063657" cy="830156"/>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7" name="Freeform 1125">
              <a:extLst>
                <a:ext uri="{FF2B5EF4-FFF2-40B4-BE49-F238E27FC236}">
                  <a16:creationId xmlns:a16="http://schemas.microsoft.com/office/drawing/2014/main" id="{6A9DBA91-DAE2-8602-1618-6BEE5B443B1A}"/>
                </a:ext>
              </a:extLst>
            </p:cNvPr>
            <p:cNvSpPr>
              <a:spLocks/>
            </p:cNvSpPr>
            <p:nvPr/>
          </p:nvSpPr>
          <p:spPr bwMode="auto">
            <a:xfrm>
              <a:off x="2484123" y="4064738"/>
              <a:ext cx="1028201" cy="1032480"/>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38" name="Freeform 1126">
              <a:extLst>
                <a:ext uri="{FF2B5EF4-FFF2-40B4-BE49-F238E27FC236}">
                  <a16:creationId xmlns:a16="http://schemas.microsoft.com/office/drawing/2014/main" id="{5C011DD1-0E2B-12F9-D845-E9274775317E}"/>
                </a:ext>
              </a:extLst>
            </p:cNvPr>
            <p:cNvSpPr>
              <a:spLocks/>
            </p:cNvSpPr>
            <p:nvPr/>
          </p:nvSpPr>
          <p:spPr bwMode="auto">
            <a:xfrm>
              <a:off x="2876216" y="4252462"/>
              <a:ext cx="2033461" cy="1948156"/>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39" name="Freeform 1127">
              <a:extLst>
                <a:ext uri="{FF2B5EF4-FFF2-40B4-BE49-F238E27FC236}">
                  <a16:creationId xmlns:a16="http://schemas.microsoft.com/office/drawing/2014/main" id="{F62C0BA9-FE0F-270C-3DD3-3038CED447A4}"/>
                </a:ext>
              </a:extLst>
            </p:cNvPr>
            <p:cNvSpPr>
              <a:spLocks/>
            </p:cNvSpPr>
            <p:nvPr/>
          </p:nvSpPr>
          <p:spPr bwMode="auto">
            <a:xfrm>
              <a:off x="3506068" y="1976833"/>
              <a:ext cx="963548" cy="592373"/>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chemeClr val="accent3">
                <a:lumMod val="40000"/>
                <a:lumOff val="6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40" name="Freeform 1128">
              <a:extLst>
                <a:ext uri="{FF2B5EF4-FFF2-40B4-BE49-F238E27FC236}">
                  <a16:creationId xmlns:a16="http://schemas.microsoft.com/office/drawing/2014/main" id="{0D108F8F-2722-D1B1-3DEF-B40DC4F56DBA}"/>
                </a:ext>
              </a:extLst>
            </p:cNvPr>
            <p:cNvSpPr>
              <a:spLocks/>
            </p:cNvSpPr>
            <p:nvPr/>
          </p:nvSpPr>
          <p:spPr bwMode="auto">
            <a:xfrm>
              <a:off x="3456013" y="2521233"/>
              <a:ext cx="1028201" cy="677891"/>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accent3">
                <a:lumMod val="40000"/>
                <a:lumOff val="6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1" name="Freeform 1129">
              <a:extLst>
                <a:ext uri="{FF2B5EF4-FFF2-40B4-BE49-F238E27FC236}">
                  <a16:creationId xmlns:a16="http://schemas.microsoft.com/office/drawing/2014/main" id="{11C55A9B-0A80-D66C-8B85-0AC040630C0C}"/>
                </a:ext>
              </a:extLst>
            </p:cNvPr>
            <p:cNvSpPr>
              <a:spLocks/>
            </p:cNvSpPr>
            <p:nvPr/>
          </p:nvSpPr>
          <p:spPr bwMode="auto">
            <a:xfrm>
              <a:off x="3426815" y="3053116"/>
              <a:ext cx="1201306" cy="598631"/>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2" name="Freeform 1130">
              <a:extLst>
                <a:ext uri="{FF2B5EF4-FFF2-40B4-BE49-F238E27FC236}">
                  <a16:creationId xmlns:a16="http://schemas.microsoft.com/office/drawing/2014/main" id="{813AB325-CBC0-70B1-4890-89FA3B5E080F}"/>
                </a:ext>
              </a:extLst>
            </p:cNvPr>
            <p:cNvSpPr>
              <a:spLocks/>
            </p:cNvSpPr>
            <p:nvPr/>
          </p:nvSpPr>
          <p:spPr bwMode="auto">
            <a:xfrm>
              <a:off x="3656231" y="3624631"/>
              <a:ext cx="1080342" cy="573601"/>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3" name="Freeform 1131">
              <a:extLst>
                <a:ext uri="{FF2B5EF4-FFF2-40B4-BE49-F238E27FC236}">
                  <a16:creationId xmlns:a16="http://schemas.microsoft.com/office/drawing/2014/main" id="{71F149B8-7BCB-1076-C9B9-17694822F3F2}"/>
                </a:ext>
              </a:extLst>
            </p:cNvPr>
            <p:cNvSpPr>
              <a:spLocks/>
            </p:cNvSpPr>
            <p:nvPr/>
          </p:nvSpPr>
          <p:spPr bwMode="auto">
            <a:xfrm>
              <a:off x="3501897" y="4162771"/>
              <a:ext cx="1259703" cy="644519"/>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44" name="Freeform 1132">
              <a:extLst>
                <a:ext uri="{FF2B5EF4-FFF2-40B4-BE49-F238E27FC236}">
                  <a16:creationId xmlns:a16="http://schemas.microsoft.com/office/drawing/2014/main" id="{B9772916-78B8-8732-2850-0F143C43C1B3}"/>
                </a:ext>
              </a:extLst>
            </p:cNvPr>
            <p:cNvSpPr>
              <a:spLocks/>
            </p:cNvSpPr>
            <p:nvPr/>
          </p:nvSpPr>
          <p:spPr bwMode="auto">
            <a:xfrm>
              <a:off x="4394534" y="1972661"/>
              <a:ext cx="953119" cy="1049168"/>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chemeClr val="accent1">
                <a:lumMod val="60000"/>
                <a:lumOff val="4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E3DC"/>
                </a:solidFill>
                <a:effectLst/>
                <a:uLnTx/>
                <a:uFillTx/>
                <a:ea typeface="Tahoma" panose="020B0604030504040204" pitchFamily="34" charset="0"/>
                <a:cs typeface="Tahoma" panose="020B0604030504040204" pitchFamily="34" charset="0"/>
              </a:endParaRPr>
            </a:p>
          </p:txBody>
        </p:sp>
        <p:sp>
          <p:nvSpPr>
            <p:cNvPr id="45" name="Freeform 1133">
              <a:extLst>
                <a:ext uri="{FF2B5EF4-FFF2-40B4-BE49-F238E27FC236}">
                  <a16:creationId xmlns:a16="http://schemas.microsoft.com/office/drawing/2014/main" id="{7F66D279-961A-41D4-2E8E-39DF7BBD397D}"/>
                </a:ext>
              </a:extLst>
            </p:cNvPr>
            <p:cNvSpPr>
              <a:spLocks/>
            </p:cNvSpPr>
            <p:nvPr/>
          </p:nvSpPr>
          <p:spPr bwMode="auto">
            <a:xfrm>
              <a:off x="4465446" y="3005143"/>
              <a:ext cx="867610" cy="567343"/>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9F7E7"/>
                </a:solidFill>
                <a:effectLst/>
                <a:uLnTx/>
                <a:uFillTx/>
                <a:ea typeface="Tahoma" panose="020B0604030504040204" pitchFamily="34" charset="0"/>
                <a:cs typeface="Tahoma" panose="020B0604030504040204" pitchFamily="34" charset="0"/>
              </a:endParaRPr>
            </a:p>
          </p:txBody>
        </p:sp>
        <p:sp>
          <p:nvSpPr>
            <p:cNvPr id="46" name="Freeform 1134">
              <a:extLst>
                <a:ext uri="{FF2B5EF4-FFF2-40B4-BE49-F238E27FC236}">
                  <a16:creationId xmlns:a16="http://schemas.microsoft.com/office/drawing/2014/main" id="{0C678BF2-D59E-1475-8ECB-9E0AA209A03F}"/>
                </a:ext>
              </a:extLst>
            </p:cNvPr>
            <p:cNvSpPr>
              <a:spLocks/>
            </p:cNvSpPr>
            <p:nvPr/>
          </p:nvSpPr>
          <p:spPr bwMode="auto">
            <a:xfrm>
              <a:off x="4573897" y="3526598"/>
              <a:ext cx="969804" cy="836413"/>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7" name="Freeform 1135">
              <a:extLst>
                <a:ext uri="{FF2B5EF4-FFF2-40B4-BE49-F238E27FC236}">
                  <a16:creationId xmlns:a16="http://schemas.microsoft.com/office/drawing/2014/main" id="{813F5E70-7750-DC67-66F2-B7B9214F6B07}"/>
                </a:ext>
              </a:extLst>
            </p:cNvPr>
            <p:cNvSpPr>
              <a:spLocks/>
            </p:cNvSpPr>
            <p:nvPr/>
          </p:nvSpPr>
          <p:spPr bwMode="auto">
            <a:xfrm>
              <a:off x="4736574" y="4273320"/>
              <a:ext cx="734132" cy="650776"/>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chemeClr val="accent3">
                <a:lumMod val="40000"/>
                <a:lumOff val="6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8" name="Freeform 1136">
              <a:extLst>
                <a:ext uri="{FF2B5EF4-FFF2-40B4-BE49-F238E27FC236}">
                  <a16:creationId xmlns:a16="http://schemas.microsoft.com/office/drawing/2014/main" id="{754F05FD-F691-DD7E-B085-52F1DB26C64F}"/>
                </a:ext>
              </a:extLst>
            </p:cNvPr>
            <p:cNvSpPr>
              <a:spLocks/>
            </p:cNvSpPr>
            <p:nvPr/>
          </p:nvSpPr>
          <p:spPr bwMode="auto">
            <a:xfrm>
              <a:off x="4832512" y="4917838"/>
              <a:ext cx="834241" cy="715437"/>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49" name="Freeform 1137">
              <a:extLst>
                <a:ext uri="{FF2B5EF4-FFF2-40B4-BE49-F238E27FC236}">
                  <a16:creationId xmlns:a16="http://schemas.microsoft.com/office/drawing/2014/main" id="{7804368C-6655-C875-D729-9AB2E221A47C}"/>
                </a:ext>
              </a:extLst>
            </p:cNvPr>
            <p:cNvSpPr>
              <a:spLocks/>
            </p:cNvSpPr>
            <p:nvPr/>
          </p:nvSpPr>
          <p:spPr bwMode="auto">
            <a:xfrm>
              <a:off x="5253803" y="2262591"/>
              <a:ext cx="830069" cy="417164"/>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0" name="Freeform 1138">
              <a:extLst>
                <a:ext uri="{FF2B5EF4-FFF2-40B4-BE49-F238E27FC236}">
                  <a16:creationId xmlns:a16="http://schemas.microsoft.com/office/drawing/2014/main" id="{3DBC8ADC-15B2-A48D-242F-ABA27E738DEA}"/>
                </a:ext>
              </a:extLst>
            </p:cNvPr>
            <p:cNvSpPr>
              <a:spLocks/>
            </p:cNvSpPr>
            <p:nvPr/>
          </p:nvSpPr>
          <p:spPr bwMode="auto">
            <a:xfrm>
              <a:off x="5787717" y="2521233"/>
              <a:ext cx="561026" cy="759239"/>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1" name="Freeform 1139">
              <a:extLst>
                <a:ext uri="{FF2B5EF4-FFF2-40B4-BE49-F238E27FC236}">
                  <a16:creationId xmlns:a16="http://schemas.microsoft.com/office/drawing/2014/main" id="{CE631EC7-8F16-2EA8-5409-7C2F1958EAF8}"/>
                </a:ext>
              </a:extLst>
            </p:cNvPr>
            <p:cNvSpPr>
              <a:spLocks/>
            </p:cNvSpPr>
            <p:nvPr/>
          </p:nvSpPr>
          <p:spPr bwMode="auto">
            <a:xfrm>
              <a:off x="4938877" y="2379397"/>
              <a:ext cx="775844" cy="800955"/>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2" name="Freeform 1140">
              <a:extLst>
                <a:ext uri="{FF2B5EF4-FFF2-40B4-BE49-F238E27FC236}">
                  <a16:creationId xmlns:a16="http://schemas.microsoft.com/office/drawing/2014/main" id="{C302B8DD-1242-4EC4-0787-B35D92FA7861}"/>
                </a:ext>
              </a:extLst>
            </p:cNvPr>
            <p:cNvSpPr>
              <a:spLocks/>
            </p:cNvSpPr>
            <p:nvPr/>
          </p:nvSpPr>
          <p:spPr bwMode="auto">
            <a:xfrm>
              <a:off x="5164122" y="3155322"/>
              <a:ext cx="575625" cy="1024137"/>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3" name="Freeform 1141">
              <a:extLst>
                <a:ext uri="{FF2B5EF4-FFF2-40B4-BE49-F238E27FC236}">
                  <a16:creationId xmlns:a16="http://schemas.microsoft.com/office/drawing/2014/main" id="{822B88CE-4369-C979-5D79-DCE4AAE2CFD4}"/>
                </a:ext>
              </a:extLst>
            </p:cNvPr>
            <p:cNvSpPr>
              <a:spLocks/>
            </p:cNvSpPr>
            <p:nvPr/>
          </p:nvSpPr>
          <p:spPr bwMode="auto">
            <a:xfrm>
              <a:off x="5670924" y="3245012"/>
              <a:ext cx="450490" cy="771753"/>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4" name="Freeform 1142">
              <a:extLst>
                <a:ext uri="{FF2B5EF4-FFF2-40B4-BE49-F238E27FC236}">
                  <a16:creationId xmlns:a16="http://schemas.microsoft.com/office/drawing/2014/main" id="{060D7DE2-76B6-06BC-496B-90D2EC6D533F}"/>
                </a:ext>
              </a:extLst>
            </p:cNvPr>
            <p:cNvSpPr>
              <a:spLocks/>
            </p:cNvSpPr>
            <p:nvPr/>
          </p:nvSpPr>
          <p:spPr bwMode="auto">
            <a:xfrm>
              <a:off x="5516589" y="3716407"/>
              <a:ext cx="1057399" cy="538142"/>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5" name="Freeform 1143">
              <a:extLst>
                <a:ext uri="{FF2B5EF4-FFF2-40B4-BE49-F238E27FC236}">
                  <a16:creationId xmlns:a16="http://schemas.microsoft.com/office/drawing/2014/main" id="{8ECA701B-51A9-76B7-F69B-C23633327C4E}"/>
                </a:ext>
              </a:extLst>
            </p:cNvPr>
            <p:cNvSpPr>
              <a:spLocks/>
            </p:cNvSpPr>
            <p:nvPr/>
          </p:nvSpPr>
          <p:spPr bwMode="auto">
            <a:xfrm>
              <a:off x="5387282" y="4127313"/>
              <a:ext cx="1243019" cy="417164"/>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chemeClr val="accent1">
                <a:lumMod val="60000"/>
                <a:lumOff val="4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6" name="Freeform 1144">
              <a:extLst>
                <a:ext uri="{FF2B5EF4-FFF2-40B4-BE49-F238E27FC236}">
                  <a16:creationId xmlns:a16="http://schemas.microsoft.com/office/drawing/2014/main" id="{EB24696B-910A-7968-4039-3E51BD6FE5FB}"/>
                </a:ext>
              </a:extLst>
            </p:cNvPr>
            <p:cNvSpPr>
              <a:spLocks/>
            </p:cNvSpPr>
            <p:nvPr/>
          </p:nvSpPr>
          <p:spPr bwMode="auto">
            <a:xfrm>
              <a:off x="5214176" y="4527790"/>
              <a:ext cx="521400" cy="884388"/>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chemeClr val="accent3">
                <a:lumMod val="40000"/>
                <a:lumOff val="6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57" name="Freeform 1145">
              <a:extLst>
                <a:ext uri="{FF2B5EF4-FFF2-40B4-BE49-F238E27FC236}">
                  <a16:creationId xmlns:a16="http://schemas.microsoft.com/office/drawing/2014/main" id="{F39096B7-C08A-71CF-00C0-0102FE20B187}"/>
                </a:ext>
              </a:extLst>
            </p:cNvPr>
            <p:cNvSpPr>
              <a:spLocks/>
            </p:cNvSpPr>
            <p:nvPr/>
          </p:nvSpPr>
          <p:spPr bwMode="auto">
            <a:xfrm>
              <a:off x="5700122" y="4492331"/>
              <a:ext cx="550599" cy="890646"/>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58" name="Freeform 1146">
              <a:extLst>
                <a:ext uri="{FF2B5EF4-FFF2-40B4-BE49-F238E27FC236}">
                  <a16:creationId xmlns:a16="http://schemas.microsoft.com/office/drawing/2014/main" id="{F062A234-31EE-40A8-26FA-8A4B7D5B94DE}"/>
                </a:ext>
              </a:extLst>
            </p:cNvPr>
            <p:cNvSpPr>
              <a:spLocks/>
            </p:cNvSpPr>
            <p:nvPr/>
          </p:nvSpPr>
          <p:spPr bwMode="auto">
            <a:xfrm>
              <a:off x="6081786" y="4450614"/>
              <a:ext cx="784186" cy="813470"/>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chemeClr val="accent1">
                <a:lumMod val="60000"/>
                <a:lumOff val="4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59" name="Freeform 1147">
              <a:extLst>
                <a:ext uri="{FF2B5EF4-FFF2-40B4-BE49-F238E27FC236}">
                  <a16:creationId xmlns:a16="http://schemas.microsoft.com/office/drawing/2014/main" id="{5C087B32-AD01-2F88-A497-F7870E57016C}"/>
                </a:ext>
              </a:extLst>
            </p:cNvPr>
            <p:cNvSpPr>
              <a:spLocks/>
            </p:cNvSpPr>
            <p:nvPr/>
          </p:nvSpPr>
          <p:spPr bwMode="auto">
            <a:xfrm>
              <a:off x="5850285" y="5174395"/>
              <a:ext cx="1320185" cy="990764"/>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0" name="Freeform 1151">
              <a:extLst>
                <a:ext uri="{FF2B5EF4-FFF2-40B4-BE49-F238E27FC236}">
                  <a16:creationId xmlns:a16="http://schemas.microsoft.com/office/drawing/2014/main" id="{D13F9408-152C-6807-E43F-D3D8D553E35F}"/>
                </a:ext>
              </a:extLst>
            </p:cNvPr>
            <p:cNvSpPr>
              <a:spLocks/>
            </p:cNvSpPr>
            <p:nvPr/>
          </p:nvSpPr>
          <p:spPr bwMode="auto">
            <a:xfrm>
              <a:off x="6063017" y="3134464"/>
              <a:ext cx="611081" cy="679977"/>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1" name="Freeform 1152">
              <a:extLst>
                <a:ext uri="{FF2B5EF4-FFF2-40B4-BE49-F238E27FC236}">
                  <a16:creationId xmlns:a16="http://schemas.microsoft.com/office/drawing/2014/main" id="{30B1A83E-A7F6-7B5B-C7E1-0713893A61D3}"/>
                </a:ext>
              </a:extLst>
            </p:cNvPr>
            <p:cNvSpPr>
              <a:spLocks/>
            </p:cNvSpPr>
            <p:nvPr/>
          </p:nvSpPr>
          <p:spPr bwMode="auto">
            <a:xfrm>
              <a:off x="6450939" y="3376419"/>
              <a:ext cx="650708" cy="638261"/>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2" name="Freeform 1153">
              <a:extLst>
                <a:ext uri="{FF2B5EF4-FFF2-40B4-BE49-F238E27FC236}">
                  <a16:creationId xmlns:a16="http://schemas.microsoft.com/office/drawing/2014/main" id="{33BB98FE-9F67-7807-62B2-B7948AA26A7A}"/>
                </a:ext>
              </a:extLst>
            </p:cNvPr>
            <p:cNvSpPr>
              <a:spLocks/>
            </p:cNvSpPr>
            <p:nvPr/>
          </p:nvSpPr>
          <p:spPr bwMode="auto">
            <a:xfrm>
              <a:off x="6843032" y="3422307"/>
              <a:ext cx="665306" cy="321216"/>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accent1">
                <a:lumMod val="60000"/>
                <a:lumOff val="4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9E3DC"/>
                </a:solidFill>
                <a:effectLst/>
                <a:uLnTx/>
                <a:uFillTx/>
                <a:ea typeface="Tahoma" panose="020B0604030504040204" pitchFamily="34" charset="0"/>
                <a:cs typeface="Tahoma" panose="020B0604030504040204" pitchFamily="34" charset="0"/>
              </a:endParaRPr>
            </a:p>
          </p:txBody>
        </p:sp>
        <p:sp>
          <p:nvSpPr>
            <p:cNvPr id="63" name="Freeform 1154">
              <a:extLst>
                <a:ext uri="{FF2B5EF4-FFF2-40B4-BE49-F238E27FC236}">
                  <a16:creationId xmlns:a16="http://schemas.microsoft.com/office/drawing/2014/main" id="{8E2FB0F5-4CAF-DB15-926F-4F196E3FB083}"/>
                </a:ext>
              </a:extLst>
            </p:cNvPr>
            <p:cNvSpPr>
              <a:spLocks/>
            </p:cNvSpPr>
            <p:nvPr/>
          </p:nvSpPr>
          <p:spPr bwMode="auto">
            <a:xfrm>
              <a:off x="6340401" y="3543285"/>
              <a:ext cx="1126225" cy="625746"/>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4" name="Freeform 1156">
              <a:extLst>
                <a:ext uri="{FF2B5EF4-FFF2-40B4-BE49-F238E27FC236}">
                  <a16:creationId xmlns:a16="http://schemas.microsoft.com/office/drawing/2014/main" id="{F477AF3C-B23A-81E6-2356-316EA3BCADC5}"/>
                </a:ext>
              </a:extLst>
            </p:cNvPr>
            <p:cNvSpPr>
              <a:spLocks/>
            </p:cNvSpPr>
            <p:nvPr/>
          </p:nvSpPr>
          <p:spPr bwMode="auto">
            <a:xfrm>
              <a:off x="6277833" y="3995906"/>
              <a:ext cx="1240934" cy="554828"/>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5" name="Freeform 1157">
              <a:extLst>
                <a:ext uri="{FF2B5EF4-FFF2-40B4-BE49-F238E27FC236}">
                  <a16:creationId xmlns:a16="http://schemas.microsoft.com/office/drawing/2014/main" id="{B55BB99D-F19F-E6C7-16C1-7A878F4BBD8A}"/>
                </a:ext>
              </a:extLst>
            </p:cNvPr>
            <p:cNvSpPr>
              <a:spLocks/>
            </p:cNvSpPr>
            <p:nvPr/>
          </p:nvSpPr>
          <p:spPr bwMode="auto">
            <a:xfrm>
              <a:off x="6423825" y="4379696"/>
              <a:ext cx="740389" cy="554828"/>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C56870"/>
                </a:solidFill>
                <a:effectLst/>
                <a:uLnTx/>
                <a:uFillTx/>
                <a:ea typeface="Tahoma" panose="020B0604030504040204" pitchFamily="34" charset="0"/>
                <a:cs typeface="Tahoma" panose="020B0604030504040204" pitchFamily="34" charset="0"/>
              </a:endParaRPr>
            </a:p>
          </p:txBody>
        </p:sp>
        <p:sp>
          <p:nvSpPr>
            <p:cNvPr id="66" name="Freeform 1159">
              <a:extLst>
                <a:ext uri="{FF2B5EF4-FFF2-40B4-BE49-F238E27FC236}">
                  <a16:creationId xmlns:a16="http://schemas.microsoft.com/office/drawing/2014/main" id="{0C9967B1-DDF4-65B9-95E7-9EB256E68A0E}"/>
                </a:ext>
              </a:extLst>
            </p:cNvPr>
            <p:cNvSpPr>
              <a:spLocks/>
            </p:cNvSpPr>
            <p:nvPr/>
          </p:nvSpPr>
          <p:spPr bwMode="auto">
            <a:xfrm>
              <a:off x="6636556" y="3005143"/>
              <a:ext cx="844669" cy="538142"/>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7" name="Freeform 1160">
              <a:extLst>
                <a:ext uri="{FF2B5EF4-FFF2-40B4-BE49-F238E27FC236}">
                  <a16:creationId xmlns:a16="http://schemas.microsoft.com/office/drawing/2014/main" id="{100E8053-F077-A25B-20FA-07747F27505E}"/>
                </a:ext>
              </a:extLst>
            </p:cNvPr>
            <p:cNvSpPr>
              <a:spLocks/>
            </p:cNvSpPr>
            <p:nvPr/>
          </p:nvSpPr>
          <p:spPr bwMode="auto">
            <a:xfrm>
              <a:off x="7393630" y="3094833"/>
              <a:ext cx="183533" cy="442194"/>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8" name="Freeform 1161">
              <a:extLst>
                <a:ext uri="{FF2B5EF4-FFF2-40B4-BE49-F238E27FC236}">
                  <a16:creationId xmlns:a16="http://schemas.microsoft.com/office/drawing/2014/main" id="{EB746906-3699-8EAD-3DFD-6B8E7E54140D}"/>
                </a:ext>
              </a:extLst>
            </p:cNvPr>
            <p:cNvSpPr>
              <a:spLocks/>
            </p:cNvSpPr>
            <p:nvPr/>
          </p:nvSpPr>
          <p:spPr bwMode="auto">
            <a:xfrm>
              <a:off x="6728323" y="2408598"/>
              <a:ext cx="865525" cy="767582"/>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69" name="Freeform 1163">
              <a:extLst>
                <a:ext uri="{FF2B5EF4-FFF2-40B4-BE49-F238E27FC236}">
                  <a16:creationId xmlns:a16="http://schemas.microsoft.com/office/drawing/2014/main" id="{96788107-F9AA-F7BC-C874-68C8CC29FEB1}"/>
                </a:ext>
              </a:extLst>
            </p:cNvPr>
            <p:cNvSpPr>
              <a:spLocks/>
            </p:cNvSpPr>
            <p:nvPr/>
          </p:nvSpPr>
          <p:spPr bwMode="auto">
            <a:xfrm>
              <a:off x="7556307" y="3059374"/>
              <a:ext cx="266957" cy="162694"/>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0" name="Freeform 1164">
              <a:extLst>
                <a:ext uri="{FF2B5EF4-FFF2-40B4-BE49-F238E27FC236}">
                  <a16:creationId xmlns:a16="http://schemas.microsoft.com/office/drawing/2014/main" id="{E0B16B14-2E77-3424-1631-FA1ECEE8CDA7}"/>
                </a:ext>
              </a:extLst>
            </p:cNvPr>
            <p:cNvSpPr>
              <a:spLocks/>
            </p:cNvSpPr>
            <p:nvPr/>
          </p:nvSpPr>
          <p:spPr bwMode="auto">
            <a:xfrm>
              <a:off x="7570906" y="2894594"/>
              <a:ext cx="248187" cy="233612"/>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chemeClr val="accent1">
                <a:lumMod val="60000"/>
                <a:lumOff val="4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1" name="Freeform 1165">
              <a:extLst>
                <a:ext uri="{FF2B5EF4-FFF2-40B4-BE49-F238E27FC236}">
                  <a16:creationId xmlns:a16="http://schemas.microsoft.com/office/drawing/2014/main" id="{50E7EB23-7AA4-5144-9B81-B96589FC2FFB}"/>
                </a:ext>
              </a:extLst>
            </p:cNvPr>
            <p:cNvSpPr>
              <a:spLocks/>
            </p:cNvSpPr>
            <p:nvPr/>
          </p:nvSpPr>
          <p:spPr bwMode="auto">
            <a:xfrm>
              <a:off x="7796151" y="2877907"/>
              <a:ext cx="114709" cy="135579"/>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2" name="Freeform 1166">
              <a:extLst>
                <a:ext uri="{FF2B5EF4-FFF2-40B4-BE49-F238E27FC236}">
                  <a16:creationId xmlns:a16="http://schemas.microsoft.com/office/drawing/2014/main" id="{25F823FF-04A3-C1B8-2FEE-579E65C13E39}"/>
                </a:ext>
              </a:extLst>
            </p:cNvPr>
            <p:cNvSpPr>
              <a:spLocks/>
            </p:cNvSpPr>
            <p:nvPr/>
          </p:nvSpPr>
          <p:spPr bwMode="auto">
            <a:xfrm>
              <a:off x="7577163" y="2717300"/>
              <a:ext cx="490116" cy="241955"/>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3" name="Freeform 1169">
              <a:extLst>
                <a:ext uri="{FF2B5EF4-FFF2-40B4-BE49-F238E27FC236}">
                  <a16:creationId xmlns:a16="http://schemas.microsoft.com/office/drawing/2014/main" id="{3A56C845-BD72-7E6F-6C59-6C6A4E0D7964}"/>
                </a:ext>
              </a:extLst>
            </p:cNvPr>
            <p:cNvSpPr>
              <a:spLocks/>
            </p:cNvSpPr>
            <p:nvPr/>
          </p:nvSpPr>
          <p:spPr bwMode="auto">
            <a:xfrm>
              <a:off x="7456198" y="2354367"/>
              <a:ext cx="237759" cy="45888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4" name="Freeform 1170">
              <a:extLst>
                <a:ext uri="{FF2B5EF4-FFF2-40B4-BE49-F238E27FC236}">
                  <a16:creationId xmlns:a16="http://schemas.microsoft.com/office/drawing/2014/main" id="{ADDB1F83-E912-EE05-44AF-90303EC8004B}"/>
                </a:ext>
              </a:extLst>
            </p:cNvPr>
            <p:cNvSpPr>
              <a:spLocks/>
            </p:cNvSpPr>
            <p:nvPr/>
          </p:nvSpPr>
          <p:spPr bwMode="auto">
            <a:xfrm>
              <a:off x="7664759" y="2289706"/>
              <a:ext cx="218988" cy="498512"/>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chemeClr val="accent1">
                <a:lumMod val="75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5" name="Freeform 1171">
              <a:extLst>
                <a:ext uri="{FF2B5EF4-FFF2-40B4-BE49-F238E27FC236}">
                  <a16:creationId xmlns:a16="http://schemas.microsoft.com/office/drawing/2014/main" id="{E6D165A1-60D1-D75C-E954-263A1A427F44}"/>
                </a:ext>
              </a:extLst>
            </p:cNvPr>
            <p:cNvSpPr>
              <a:spLocks/>
            </p:cNvSpPr>
            <p:nvPr/>
          </p:nvSpPr>
          <p:spPr bwMode="auto">
            <a:xfrm>
              <a:off x="7733583" y="1841255"/>
              <a:ext cx="538085" cy="825985"/>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chemeClr val="accent1">
                <a:lumMod val="20000"/>
                <a:lumOff val="80000"/>
              </a:schemeClr>
            </a:solidFill>
            <a:ln w="9525">
              <a:solidFill>
                <a:schemeClr val="bg1"/>
              </a:solidFill>
              <a:round/>
              <a:headEnd/>
              <a:tailEnd/>
            </a:ln>
            <a:effectLst/>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6" name="Freeform 58">
              <a:extLst>
                <a:ext uri="{FF2B5EF4-FFF2-40B4-BE49-F238E27FC236}">
                  <a16:creationId xmlns:a16="http://schemas.microsoft.com/office/drawing/2014/main" id="{AD02598D-4E73-5632-35AB-12F68AA4B190}"/>
                </a:ext>
              </a:extLst>
            </p:cNvPr>
            <p:cNvSpPr>
              <a:spLocks/>
            </p:cNvSpPr>
            <p:nvPr/>
          </p:nvSpPr>
          <p:spPr bwMode="auto">
            <a:xfrm>
              <a:off x="7349832" y="3393105"/>
              <a:ext cx="150163" cy="252384"/>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chemeClr val="accent1">
                <a:lumMod val="20000"/>
                <a:lumOff val="80000"/>
              </a:schemeClr>
            </a:solidFill>
            <a:ln w="4763">
              <a:solidFill>
                <a:srgbClr val="FFFFFF"/>
              </a:solidFill>
              <a:prstDash val="solid"/>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S PGothic" panose="020B0600070205080204" pitchFamily="34" charset="-128"/>
                <a:cs typeface="+mn-cs"/>
              </a:endParaRPr>
            </a:p>
          </p:txBody>
        </p:sp>
        <p:sp>
          <p:nvSpPr>
            <p:cNvPr id="77" name="Freeform 8">
              <a:extLst>
                <a:ext uri="{FF2B5EF4-FFF2-40B4-BE49-F238E27FC236}">
                  <a16:creationId xmlns:a16="http://schemas.microsoft.com/office/drawing/2014/main" id="{86DBED4B-CD80-F53F-BB7C-9579C57C45E4}"/>
                </a:ext>
              </a:extLst>
            </p:cNvPr>
            <p:cNvSpPr>
              <a:spLocks/>
            </p:cNvSpPr>
            <p:nvPr/>
          </p:nvSpPr>
          <p:spPr bwMode="auto">
            <a:xfrm>
              <a:off x="2127485" y="5330830"/>
              <a:ext cx="62568" cy="89691"/>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8" name="Freeform 9">
              <a:extLst>
                <a:ext uri="{FF2B5EF4-FFF2-40B4-BE49-F238E27FC236}">
                  <a16:creationId xmlns:a16="http://schemas.microsoft.com/office/drawing/2014/main" id="{A9E0D6DF-9E99-89FB-001B-FB65BDA366FC}"/>
                </a:ext>
              </a:extLst>
            </p:cNvPr>
            <p:cNvSpPr>
              <a:spLocks/>
            </p:cNvSpPr>
            <p:nvPr/>
          </p:nvSpPr>
          <p:spPr bwMode="auto">
            <a:xfrm>
              <a:off x="2217166" y="5251569"/>
              <a:ext cx="116794" cy="114721"/>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79" name="Freeform 10">
              <a:extLst>
                <a:ext uri="{FF2B5EF4-FFF2-40B4-BE49-F238E27FC236}">
                  <a16:creationId xmlns:a16="http://schemas.microsoft.com/office/drawing/2014/main" id="{83A3D2A4-1BED-1FA8-A1F3-726BAE3BFC8A}"/>
                </a:ext>
              </a:extLst>
            </p:cNvPr>
            <p:cNvSpPr>
              <a:spLocks/>
            </p:cNvSpPr>
            <p:nvPr/>
          </p:nvSpPr>
          <p:spPr bwMode="auto">
            <a:xfrm>
              <a:off x="2325617" y="5330830"/>
              <a:ext cx="173104" cy="129321"/>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0" name="Freeform 11">
              <a:extLst>
                <a:ext uri="{FF2B5EF4-FFF2-40B4-BE49-F238E27FC236}">
                  <a16:creationId xmlns:a16="http://schemas.microsoft.com/office/drawing/2014/main" id="{90C5490F-1663-1946-1E2B-915D3E4D610F}"/>
                </a:ext>
              </a:extLst>
            </p:cNvPr>
            <p:cNvSpPr>
              <a:spLocks/>
            </p:cNvSpPr>
            <p:nvPr/>
          </p:nvSpPr>
          <p:spPr bwMode="auto">
            <a:xfrm>
              <a:off x="2504979" y="5428865"/>
              <a:ext cx="137650" cy="68831"/>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chemeClr val="bg2"/>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1" name="Freeform 12">
              <a:extLst>
                <a:ext uri="{FF2B5EF4-FFF2-40B4-BE49-F238E27FC236}">
                  <a16:creationId xmlns:a16="http://schemas.microsoft.com/office/drawing/2014/main" id="{087B870C-7A52-734B-C4C9-3658899DEB2F}"/>
                </a:ext>
              </a:extLst>
            </p:cNvPr>
            <p:cNvSpPr>
              <a:spLocks/>
            </p:cNvSpPr>
            <p:nvPr/>
          </p:nvSpPr>
          <p:spPr bwMode="auto">
            <a:xfrm>
              <a:off x="2544605" y="5524812"/>
              <a:ext cx="56312" cy="5006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2" name="Freeform 13">
              <a:extLst>
                <a:ext uri="{FF2B5EF4-FFF2-40B4-BE49-F238E27FC236}">
                  <a16:creationId xmlns:a16="http://schemas.microsoft.com/office/drawing/2014/main" id="{23CA4A2C-E6A8-10E8-9032-AF869E3530D0}"/>
                </a:ext>
              </a:extLst>
            </p:cNvPr>
            <p:cNvSpPr>
              <a:spLocks/>
            </p:cNvSpPr>
            <p:nvPr/>
          </p:nvSpPr>
          <p:spPr bwMode="auto">
            <a:xfrm>
              <a:off x="2607173" y="5579044"/>
              <a:ext cx="37541" cy="47973"/>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3" name="Freeform 14">
              <a:extLst>
                <a:ext uri="{FF2B5EF4-FFF2-40B4-BE49-F238E27FC236}">
                  <a16:creationId xmlns:a16="http://schemas.microsoft.com/office/drawing/2014/main" id="{0F82E82D-2DD4-BDEC-146A-721A6443253D}"/>
                </a:ext>
              </a:extLst>
            </p:cNvPr>
            <p:cNvSpPr>
              <a:spLocks/>
            </p:cNvSpPr>
            <p:nvPr/>
          </p:nvSpPr>
          <p:spPr bwMode="auto">
            <a:xfrm>
              <a:off x="2703111" y="5601987"/>
              <a:ext cx="233587" cy="279500"/>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4" name="Freeform 15">
              <a:extLst>
                <a:ext uri="{FF2B5EF4-FFF2-40B4-BE49-F238E27FC236}">
                  <a16:creationId xmlns:a16="http://schemas.microsoft.com/office/drawing/2014/main" id="{55BB51A0-C3E0-A28C-E2A8-4342EB978844}"/>
                </a:ext>
              </a:extLst>
            </p:cNvPr>
            <p:cNvSpPr>
              <a:spLocks/>
            </p:cNvSpPr>
            <p:nvPr/>
          </p:nvSpPr>
          <p:spPr bwMode="auto">
            <a:xfrm>
              <a:off x="2619687" y="5470581"/>
              <a:ext cx="129307" cy="110548"/>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chemeClr val="accent3">
                <a:lumMod val="40000"/>
                <a:lumOff val="60000"/>
              </a:schemeClr>
            </a:solidFill>
            <a:ln w="6350">
              <a:solidFill>
                <a:srgbClr val="FFFFFF"/>
              </a:solidFill>
              <a:round/>
              <a:headEnd/>
              <a:tailEnd/>
            </a:ln>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Tahoma" panose="020B0604030504040204" pitchFamily="34" charset="0"/>
                <a:cs typeface="Tahoma" panose="020B0604030504040204" pitchFamily="34" charset="0"/>
              </a:endParaRPr>
            </a:p>
          </p:txBody>
        </p:sp>
        <p:sp>
          <p:nvSpPr>
            <p:cNvPr id="85" name="TextBox 102">
              <a:extLst>
                <a:ext uri="{FF2B5EF4-FFF2-40B4-BE49-F238E27FC236}">
                  <a16:creationId xmlns:a16="http://schemas.microsoft.com/office/drawing/2014/main" id="{6E7253A6-1EA8-B10B-C7E4-DE23CCF757E7}"/>
                </a:ext>
              </a:extLst>
            </p:cNvPr>
            <p:cNvSpPr txBox="1">
              <a:spLocks noChangeArrowheads="1"/>
            </p:cNvSpPr>
            <p:nvPr/>
          </p:nvSpPr>
          <p:spPr bwMode="auto">
            <a:xfrm>
              <a:off x="6181037" y="3376419"/>
              <a:ext cx="416754"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OH</a:t>
              </a:r>
            </a:p>
          </p:txBody>
        </p:sp>
        <p:sp>
          <p:nvSpPr>
            <p:cNvPr id="86" name="TextBox 103">
              <a:extLst>
                <a:ext uri="{FF2B5EF4-FFF2-40B4-BE49-F238E27FC236}">
                  <a16:creationId xmlns:a16="http://schemas.microsoft.com/office/drawing/2014/main" id="{8A66BDDE-CEFF-D3F7-AE67-6FE31DB64C2F}"/>
                </a:ext>
              </a:extLst>
            </p:cNvPr>
            <p:cNvSpPr txBox="1">
              <a:spLocks noChangeArrowheads="1"/>
            </p:cNvSpPr>
            <p:nvPr/>
          </p:nvSpPr>
          <p:spPr bwMode="auto">
            <a:xfrm>
              <a:off x="6515224" y="3635771"/>
              <a:ext cx="37568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WV</a:t>
              </a:r>
            </a:p>
          </p:txBody>
        </p:sp>
        <p:sp>
          <p:nvSpPr>
            <p:cNvPr id="87" name="TextBox 104">
              <a:extLst>
                <a:ext uri="{FF2B5EF4-FFF2-40B4-BE49-F238E27FC236}">
                  <a16:creationId xmlns:a16="http://schemas.microsoft.com/office/drawing/2014/main" id="{2893F227-CE9F-6D9E-2729-4AF7AE6D4F48}"/>
                </a:ext>
              </a:extLst>
            </p:cNvPr>
            <p:cNvSpPr txBox="1">
              <a:spLocks noChangeArrowheads="1"/>
            </p:cNvSpPr>
            <p:nvPr/>
          </p:nvSpPr>
          <p:spPr bwMode="auto">
            <a:xfrm>
              <a:off x="6896163" y="3756218"/>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VA</a:t>
              </a:r>
            </a:p>
          </p:txBody>
        </p:sp>
        <p:sp>
          <p:nvSpPr>
            <p:cNvPr id="88" name="TextBox 105">
              <a:extLst>
                <a:ext uri="{FF2B5EF4-FFF2-40B4-BE49-F238E27FC236}">
                  <a16:creationId xmlns:a16="http://schemas.microsoft.com/office/drawing/2014/main" id="{E8483FDF-9CBB-4756-BE0A-A5C7DD16E1EE}"/>
                </a:ext>
              </a:extLst>
            </p:cNvPr>
            <p:cNvSpPr txBox="1">
              <a:spLocks noChangeArrowheads="1"/>
            </p:cNvSpPr>
            <p:nvPr/>
          </p:nvSpPr>
          <p:spPr bwMode="auto">
            <a:xfrm>
              <a:off x="6895423" y="3128206"/>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PA</a:t>
              </a:r>
            </a:p>
          </p:txBody>
        </p:sp>
        <p:sp>
          <p:nvSpPr>
            <p:cNvPr id="89" name="TextBox 106">
              <a:extLst>
                <a:ext uri="{FF2B5EF4-FFF2-40B4-BE49-F238E27FC236}">
                  <a16:creationId xmlns:a16="http://schemas.microsoft.com/office/drawing/2014/main" id="{F7186EEB-1A50-0EF3-CA17-593AE1752C59}"/>
                </a:ext>
              </a:extLst>
            </p:cNvPr>
            <p:cNvSpPr txBox="1">
              <a:spLocks noChangeArrowheads="1"/>
            </p:cNvSpPr>
            <p:nvPr/>
          </p:nvSpPr>
          <p:spPr bwMode="auto">
            <a:xfrm>
              <a:off x="7146705" y="2700774"/>
              <a:ext cx="402941"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NY</a:t>
              </a:r>
            </a:p>
          </p:txBody>
        </p:sp>
        <p:sp>
          <p:nvSpPr>
            <p:cNvPr id="90" name="TextBox 107">
              <a:extLst>
                <a:ext uri="{FF2B5EF4-FFF2-40B4-BE49-F238E27FC236}">
                  <a16:creationId xmlns:a16="http://schemas.microsoft.com/office/drawing/2014/main" id="{DB0EC6D0-F856-AD17-2D08-9BBC4CF541F9}"/>
                </a:ext>
              </a:extLst>
            </p:cNvPr>
            <p:cNvSpPr txBox="1">
              <a:spLocks noChangeArrowheads="1"/>
            </p:cNvSpPr>
            <p:nvPr/>
          </p:nvSpPr>
          <p:spPr bwMode="auto">
            <a:xfrm>
              <a:off x="7793699" y="2098934"/>
              <a:ext cx="363629"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ME</a:t>
              </a:r>
            </a:p>
          </p:txBody>
        </p:sp>
        <p:sp>
          <p:nvSpPr>
            <p:cNvPr id="91" name="TextBox 108">
              <a:extLst>
                <a:ext uri="{FF2B5EF4-FFF2-40B4-BE49-F238E27FC236}">
                  <a16:creationId xmlns:a16="http://schemas.microsoft.com/office/drawing/2014/main" id="{EA42DBFA-B5F2-5291-E768-50BCF606DF9E}"/>
                </a:ext>
              </a:extLst>
            </p:cNvPr>
            <p:cNvSpPr txBox="1">
              <a:spLocks noChangeArrowheads="1"/>
            </p:cNvSpPr>
            <p:nvPr/>
          </p:nvSpPr>
          <p:spPr bwMode="auto">
            <a:xfrm>
              <a:off x="6912126" y="4169634"/>
              <a:ext cx="35674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NC</a:t>
              </a:r>
            </a:p>
          </p:txBody>
        </p:sp>
        <p:sp>
          <p:nvSpPr>
            <p:cNvPr id="92" name="TextBox 109">
              <a:extLst>
                <a:ext uri="{FF2B5EF4-FFF2-40B4-BE49-F238E27FC236}">
                  <a16:creationId xmlns:a16="http://schemas.microsoft.com/office/drawing/2014/main" id="{116B3FFE-BC4B-D32A-14BE-292BBF76C334}"/>
                </a:ext>
              </a:extLst>
            </p:cNvPr>
            <p:cNvSpPr txBox="1">
              <a:spLocks noChangeArrowheads="1"/>
            </p:cNvSpPr>
            <p:nvPr/>
          </p:nvSpPr>
          <p:spPr bwMode="auto">
            <a:xfrm>
              <a:off x="6683927" y="4492064"/>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SC</a:t>
              </a:r>
            </a:p>
          </p:txBody>
        </p:sp>
        <p:sp>
          <p:nvSpPr>
            <p:cNvPr id="93" name="TextBox 110">
              <a:extLst>
                <a:ext uri="{FF2B5EF4-FFF2-40B4-BE49-F238E27FC236}">
                  <a16:creationId xmlns:a16="http://schemas.microsoft.com/office/drawing/2014/main" id="{607676DD-F106-0F92-84B8-D8FD6D0B1486}"/>
                </a:ext>
              </a:extLst>
            </p:cNvPr>
            <p:cNvSpPr txBox="1">
              <a:spLocks noChangeArrowheads="1"/>
            </p:cNvSpPr>
            <p:nvPr/>
          </p:nvSpPr>
          <p:spPr bwMode="auto">
            <a:xfrm>
              <a:off x="6287645" y="4744716"/>
              <a:ext cx="358464"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GA</a:t>
              </a:r>
            </a:p>
          </p:txBody>
        </p:sp>
        <p:sp>
          <p:nvSpPr>
            <p:cNvPr id="94" name="TextBox 111">
              <a:extLst>
                <a:ext uri="{FF2B5EF4-FFF2-40B4-BE49-F238E27FC236}">
                  <a16:creationId xmlns:a16="http://schemas.microsoft.com/office/drawing/2014/main" id="{B34F2B57-3E46-79F0-25D3-6B1642B7EE77}"/>
                </a:ext>
              </a:extLst>
            </p:cNvPr>
            <p:cNvSpPr txBox="1">
              <a:spLocks noChangeArrowheads="1"/>
            </p:cNvSpPr>
            <p:nvPr/>
          </p:nvSpPr>
          <p:spPr bwMode="auto">
            <a:xfrm>
              <a:off x="5755512" y="4229914"/>
              <a:ext cx="395048"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TN</a:t>
              </a:r>
            </a:p>
          </p:txBody>
        </p:sp>
        <p:sp>
          <p:nvSpPr>
            <p:cNvPr id="95" name="TextBox 112">
              <a:extLst>
                <a:ext uri="{FF2B5EF4-FFF2-40B4-BE49-F238E27FC236}">
                  <a16:creationId xmlns:a16="http://schemas.microsoft.com/office/drawing/2014/main" id="{36A5CA42-121E-15B6-EB6D-F6FDD6FCFDC0}"/>
                </a:ext>
              </a:extLst>
            </p:cNvPr>
            <p:cNvSpPr txBox="1">
              <a:spLocks noChangeArrowheads="1"/>
            </p:cNvSpPr>
            <p:nvPr/>
          </p:nvSpPr>
          <p:spPr bwMode="auto">
            <a:xfrm>
              <a:off x="5990962" y="3837385"/>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KY</a:t>
              </a:r>
            </a:p>
          </p:txBody>
        </p:sp>
        <p:sp>
          <p:nvSpPr>
            <p:cNvPr id="96" name="TextBox 113">
              <a:extLst>
                <a:ext uri="{FF2B5EF4-FFF2-40B4-BE49-F238E27FC236}">
                  <a16:creationId xmlns:a16="http://schemas.microsoft.com/office/drawing/2014/main" id="{25FA9AD0-3793-16AD-52CA-4AC88784DA2A}"/>
                </a:ext>
              </a:extLst>
            </p:cNvPr>
            <p:cNvSpPr txBox="1">
              <a:spLocks noChangeArrowheads="1"/>
            </p:cNvSpPr>
            <p:nvPr/>
          </p:nvSpPr>
          <p:spPr bwMode="auto">
            <a:xfrm>
              <a:off x="5752794" y="3484096"/>
              <a:ext cx="353610"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IN</a:t>
              </a:r>
            </a:p>
          </p:txBody>
        </p:sp>
        <p:sp>
          <p:nvSpPr>
            <p:cNvPr id="97" name="TextBox 114">
              <a:extLst>
                <a:ext uri="{FF2B5EF4-FFF2-40B4-BE49-F238E27FC236}">
                  <a16:creationId xmlns:a16="http://schemas.microsoft.com/office/drawing/2014/main" id="{A3F7A0D4-6A99-8839-77D7-424B3980BEDE}"/>
                </a:ext>
              </a:extLst>
            </p:cNvPr>
            <p:cNvSpPr txBox="1">
              <a:spLocks noChangeArrowheads="1"/>
            </p:cNvSpPr>
            <p:nvPr/>
          </p:nvSpPr>
          <p:spPr bwMode="auto">
            <a:xfrm>
              <a:off x="5884519" y="2870772"/>
              <a:ext cx="367422"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MI</a:t>
              </a:r>
            </a:p>
          </p:txBody>
        </p:sp>
        <p:sp>
          <p:nvSpPr>
            <p:cNvPr id="98" name="TextBox 115">
              <a:extLst>
                <a:ext uri="{FF2B5EF4-FFF2-40B4-BE49-F238E27FC236}">
                  <a16:creationId xmlns:a16="http://schemas.microsoft.com/office/drawing/2014/main" id="{B3C98757-1615-FBC9-5A6F-1C8020313A37}"/>
                </a:ext>
              </a:extLst>
            </p:cNvPr>
            <p:cNvSpPr txBox="1">
              <a:spLocks noChangeArrowheads="1"/>
            </p:cNvSpPr>
            <p:nvPr/>
          </p:nvSpPr>
          <p:spPr bwMode="auto">
            <a:xfrm>
              <a:off x="5100431" y="2667240"/>
              <a:ext cx="381235"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WI</a:t>
              </a:r>
            </a:p>
          </p:txBody>
        </p:sp>
        <p:sp>
          <p:nvSpPr>
            <p:cNvPr id="99" name="TextBox 116">
              <a:extLst>
                <a:ext uri="{FF2B5EF4-FFF2-40B4-BE49-F238E27FC236}">
                  <a16:creationId xmlns:a16="http://schemas.microsoft.com/office/drawing/2014/main" id="{ADD83A7D-5532-F712-E4B4-12FEDDC4E3CB}"/>
                </a:ext>
              </a:extLst>
            </p:cNvPr>
            <p:cNvSpPr txBox="1">
              <a:spLocks noChangeArrowheads="1"/>
            </p:cNvSpPr>
            <p:nvPr/>
          </p:nvSpPr>
          <p:spPr bwMode="auto">
            <a:xfrm>
              <a:off x="4465736" y="2391912"/>
              <a:ext cx="422674"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MN</a:t>
              </a:r>
            </a:p>
          </p:txBody>
        </p:sp>
        <p:sp>
          <p:nvSpPr>
            <p:cNvPr id="100" name="TextBox 117">
              <a:extLst>
                <a:ext uri="{FF2B5EF4-FFF2-40B4-BE49-F238E27FC236}">
                  <a16:creationId xmlns:a16="http://schemas.microsoft.com/office/drawing/2014/main" id="{01DF4A8E-00FA-8862-73CC-9692E7958481}"/>
                </a:ext>
              </a:extLst>
            </p:cNvPr>
            <p:cNvSpPr txBox="1">
              <a:spLocks noChangeArrowheads="1"/>
            </p:cNvSpPr>
            <p:nvPr/>
          </p:nvSpPr>
          <p:spPr bwMode="auto">
            <a:xfrm>
              <a:off x="5351081" y="3457765"/>
              <a:ext cx="29131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IL</a:t>
              </a:r>
            </a:p>
          </p:txBody>
        </p:sp>
        <p:sp>
          <p:nvSpPr>
            <p:cNvPr id="101" name="TextBox 118">
              <a:extLst>
                <a:ext uri="{FF2B5EF4-FFF2-40B4-BE49-F238E27FC236}">
                  <a16:creationId xmlns:a16="http://schemas.microsoft.com/office/drawing/2014/main" id="{3E229ECA-E1DE-5AFA-5BF5-F0223FAC8345}"/>
                </a:ext>
              </a:extLst>
            </p:cNvPr>
            <p:cNvSpPr txBox="1">
              <a:spLocks noChangeArrowheads="1"/>
            </p:cNvSpPr>
            <p:nvPr/>
          </p:nvSpPr>
          <p:spPr bwMode="auto">
            <a:xfrm>
              <a:off x="4898479" y="5074275"/>
              <a:ext cx="383208" cy="418399"/>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LA</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effectLst/>
                <a:uLnTx/>
                <a:uFillTx/>
                <a:latin typeface="+mn-lt"/>
                <a:ea typeface="MS PGothic" panose="020B0600070205080204" pitchFamily="34" charset="-128"/>
                <a:cs typeface="Verdana"/>
              </a:endParaRPr>
            </a:p>
          </p:txBody>
        </p:sp>
        <p:sp>
          <p:nvSpPr>
            <p:cNvPr id="102" name="TextBox 119">
              <a:extLst>
                <a:ext uri="{FF2B5EF4-FFF2-40B4-BE49-F238E27FC236}">
                  <a16:creationId xmlns:a16="http://schemas.microsoft.com/office/drawing/2014/main" id="{81B4AF49-EC23-0AEA-0AAD-EC75ECBAE3F9}"/>
                </a:ext>
              </a:extLst>
            </p:cNvPr>
            <p:cNvSpPr txBox="1">
              <a:spLocks noChangeArrowheads="1"/>
            </p:cNvSpPr>
            <p:nvPr/>
          </p:nvSpPr>
          <p:spPr bwMode="auto">
            <a:xfrm>
              <a:off x="3877057" y="5106913"/>
              <a:ext cx="389128"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TX</a:t>
              </a:r>
            </a:p>
          </p:txBody>
        </p:sp>
        <p:sp>
          <p:nvSpPr>
            <p:cNvPr id="103" name="TextBox 120">
              <a:extLst>
                <a:ext uri="{FF2B5EF4-FFF2-40B4-BE49-F238E27FC236}">
                  <a16:creationId xmlns:a16="http://schemas.microsoft.com/office/drawing/2014/main" id="{37C67E4B-D91B-5DF2-F66A-91E56D48042C}"/>
                </a:ext>
              </a:extLst>
            </p:cNvPr>
            <p:cNvSpPr txBox="1">
              <a:spLocks noChangeArrowheads="1"/>
            </p:cNvSpPr>
            <p:nvPr/>
          </p:nvSpPr>
          <p:spPr bwMode="auto">
            <a:xfrm>
              <a:off x="4154225" y="4396408"/>
              <a:ext cx="410834"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OK</a:t>
              </a:r>
            </a:p>
          </p:txBody>
        </p:sp>
        <p:sp>
          <p:nvSpPr>
            <p:cNvPr id="104" name="TextBox 121">
              <a:extLst>
                <a:ext uri="{FF2B5EF4-FFF2-40B4-BE49-F238E27FC236}">
                  <a16:creationId xmlns:a16="http://schemas.microsoft.com/office/drawing/2014/main" id="{DCCB2438-FE96-1473-0048-D039DB08759D}"/>
                </a:ext>
              </a:extLst>
            </p:cNvPr>
            <p:cNvSpPr txBox="1">
              <a:spLocks noChangeArrowheads="1"/>
            </p:cNvSpPr>
            <p:nvPr/>
          </p:nvSpPr>
          <p:spPr bwMode="auto">
            <a:xfrm>
              <a:off x="2001729" y="2638039"/>
              <a:ext cx="308533"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ID</a:t>
              </a:r>
            </a:p>
          </p:txBody>
        </p:sp>
        <p:sp>
          <p:nvSpPr>
            <p:cNvPr id="105" name="TextBox 122">
              <a:extLst>
                <a:ext uri="{FF2B5EF4-FFF2-40B4-BE49-F238E27FC236}">
                  <a16:creationId xmlns:a16="http://schemas.microsoft.com/office/drawing/2014/main" id="{A43CA231-28D0-804B-57C1-64E7921C3C99}"/>
                </a:ext>
              </a:extLst>
            </p:cNvPr>
            <p:cNvSpPr txBox="1">
              <a:spLocks noChangeArrowheads="1"/>
            </p:cNvSpPr>
            <p:nvPr/>
          </p:nvSpPr>
          <p:spPr bwMode="auto">
            <a:xfrm>
              <a:off x="1426126" y="3295070"/>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NV</a:t>
              </a:r>
            </a:p>
          </p:txBody>
        </p:sp>
        <p:sp>
          <p:nvSpPr>
            <p:cNvPr id="106" name="TextBox 123">
              <a:extLst>
                <a:ext uri="{FF2B5EF4-FFF2-40B4-BE49-F238E27FC236}">
                  <a16:creationId xmlns:a16="http://schemas.microsoft.com/office/drawing/2014/main" id="{DAAA2861-2112-03C2-E83B-19D81361FC85}"/>
                </a:ext>
              </a:extLst>
            </p:cNvPr>
            <p:cNvSpPr txBox="1">
              <a:spLocks noChangeArrowheads="1"/>
            </p:cNvSpPr>
            <p:nvPr/>
          </p:nvSpPr>
          <p:spPr bwMode="auto">
            <a:xfrm>
              <a:off x="1149084" y="2325166"/>
              <a:ext cx="36190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OR</a:t>
              </a:r>
            </a:p>
          </p:txBody>
        </p:sp>
        <p:sp>
          <p:nvSpPr>
            <p:cNvPr id="107" name="TextBox 124">
              <a:extLst>
                <a:ext uri="{FF2B5EF4-FFF2-40B4-BE49-F238E27FC236}">
                  <a16:creationId xmlns:a16="http://schemas.microsoft.com/office/drawing/2014/main" id="{BAC02B50-8BE6-92F3-D7C7-BFF620BC4F30}"/>
                </a:ext>
              </a:extLst>
            </p:cNvPr>
            <p:cNvSpPr txBox="1">
              <a:spLocks noChangeArrowheads="1"/>
            </p:cNvSpPr>
            <p:nvPr/>
          </p:nvSpPr>
          <p:spPr bwMode="auto">
            <a:xfrm>
              <a:off x="1309253" y="1764079"/>
              <a:ext cx="382568"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WA</a:t>
              </a:r>
            </a:p>
          </p:txBody>
        </p:sp>
        <p:sp>
          <p:nvSpPr>
            <p:cNvPr id="108" name="TextBox 125">
              <a:extLst>
                <a:ext uri="{FF2B5EF4-FFF2-40B4-BE49-F238E27FC236}">
                  <a16:creationId xmlns:a16="http://schemas.microsoft.com/office/drawing/2014/main" id="{0DB1ED88-9D20-2A0D-25FC-C3C298647DCE}"/>
                </a:ext>
              </a:extLst>
            </p:cNvPr>
            <p:cNvSpPr txBox="1">
              <a:spLocks noChangeArrowheads="1"/>
            </p:cNvSpPr>
            <p:nvPr/>
          </p:nvSpPr>
          <p:spPr bwMode="auto">
            <a:xfrm>
              <a:off x="966637" y="3779857"/>
              <a:ext cx="402942"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CA</a:t>
              </a:r>
            </a:p>
          </p:txBody>
        </p:sp>
        <p:sp>
          <p:nvSpPr>
            <p:cNvPr id="109" name="TextBox 126">
              <a:extLst>
                <a:ext uri="{FF2B5EF4-FFF2-40B4-BE49-F238E27FC236}">
                  <a16:creationId xmlns:a16="http://schemas.microsoft.com/office/drawing/2014/main" id="{98255F8A-E7BA-3692-4207-0597B045DD87}"/>
                </a:ext>
              </a:extLst>
            </p:cNvPr>
            <p:cNvSpPr txBox="1">
              <a:spLocks noChangeArrowheads="1"/>
            </p:cNvSpPr>
            <p:nvPr/>
          </p:nvSpPr>
          <p:spPr bwMode="auto">
            <a:xfrm>
              <a:off x="2010175" y="4342892"/>
              <a:ext cx="339525"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AZ</a:t>
              </a:r>
            </a:p>
          </p:txBody>
        </p:sp>
        <p:sp>
          <p:nvSpPr>
            <p:cNvPr id="110" name="TextBox 127">
              <a:extLst>
                <a:ext uri="{FF2B5EF4-FFF2-40B4-BE49-F238E27FC236}">
                  <a16:creationId xmlns:a16="http://schemas.microsoft.com/office/drawing/2014/main" id="{A0A77BBD-A43E-F708-E57C-F2A1C385F452}"/>
                </a:ext>
              </a:extLst>
            </p:cNvPr>
            <p:cNvSpPr txBox="1">
              <a:spLocks noChangeArrowheads="1"/>
            </p:cNvSpPr>
            <p:nvPr/>
          </p:nvSpPr>
          <p:spPr bwMode="auto">
            <a:xfrm>
              <a:off x="2907678" y="4433928"/>
              <a:ext cx="368794"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NM</a:t>
              </a:r>
            </a:p>
          </p:txBody>
        </p:sp>
        <p:sp>
          <p:nvSpPr>
            <p:cNvPr id="111" name="TextBox 128">
              <a:extLst>
                <a:ext uri="{FF2B5EF4-FFF2-40B4-BE49-F238E27FC236}">
                  <a16:creationId xmlns:a16="http://schemas.microsoft.com/office/drawing/2014/main" id="{E5C939EC-2EBA-0582-A690-FC928585B112}"/>
                </a:ext>
              </a:extLst>
            </p:cNvPr>
            <p:cNvSpPr txBox="1">
              <a:spLocks noChangeArrowheads="1"/>
            </p:cNvSpPr>
            <p:nvPr/>
          </p:nvSpPr>
          <p:spPr bwMode="auto">
            <a:xfrm>
              <a:off x="3002029" y="3628803"/>
              <a:ext cx="363629"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CO</a:t>
              </a:r>
            </a:p>
          </p:txBody>
        </p:sp>
        <p:sp>
          <p:nvSpPr>
            <p:cNvPr id="112" name="TextBox 129">
              <a:extLst>
                <a:ext uri="{FF2B5EF4-FFF2-40B4-BE49-F238E27FC236}">
                  <a16:creationId xmlns:a16="http://schemas.microsoft.com/office/drawing/2014/main" id="{BB5ECCCC-A8D2-7C69-5E1B-348338BBABE9}"/>
                </a:ext>
              </a:extLst>
            </p:cNvPr>
            <p:cNvSpPr txBox="1">
              <a:spLocks noChangeArrowheads="1"/>
            </p:cNvSpPr>
            <p:nvPr/>
          </p:nvSpPr>
          <p:spPr bwMode="auto">
            <a:xfrm>
              <a:off x="2808298" y="2884165"/>
              <a:ext cx="37568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WY</a:t>
              </a:r>
            </a:p>
          </p:txBody>
        </p:sp>
        <p:sp>
          <p:nvSpPr>
            <p:cNvPr id="113" name="TextBox 130">
              <a:extLst>
                <a:ext uri="{FF2B5EF4-FFF2-40B4-BE49-F238E27FC236}">
                  <a16:creationId xmlns:a16="http://schemas.microsoft.com/office/drawing/2014/main" id="{05AA3E50-7AC5-5016-D010-94C3F1C13B4C}"/>
                </a:ext>
              </a:extLst>
            </p:cNvPr>
            <p:cNvSpPr txBox="1">
              <a:spLocks noChangeArrowheads="1"/>
            </p:cNvSpPr>
            <p:nvPr/>
          </p:nvSpPr>
          <p:spPr bwMode="auto">
            <a:xfrm>
              <a:off x="2706188" y="2106154"/>
              <a:ext cx="35674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MT</a:t>
              </a:r>
            </a:p>
          </p:txBody>
        </p:sp>
        <p:sp>
          <p:nvSpPr>
            <p:cNvPr id="114" name="TextBox 131">
              <a:extLst>
                <a:ext uri="{FF2B5EF4-FFF2-40B4-BE49-F238E27FC236}">
                  <a16:creationId xmlns:a16="http://schemas.microsoft.com/office/drawing/2014/main" id="{FDBF43C5-997D-43C4-316B-E64BBA6786A3}"/>
                </a:ext>
              </a:extLst>
            </p:cNvPr>
            <p:cNvSpPr txBox="1">
              <a:spLocks noChangeArrowheads="1"/>
            </p:cNvSpPr>
            <p:nvPr/>
          </p:nvSpPr>
          <p:spPr bwMode="auto">
            <a:xfrm>
              <a:off x="3808428" y="2131184"/>
              <a:ext cx="35674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ND</a:t>
              </a:r>
            </a:p>
          </p:txBody>
        </p:sp>
        <p:sp>
          <p:nvSpPr>
            <p:cNvPr id="115" name="TextBox 132">
              <a:extLst>
                <a:ext uri="{FF2B5EF4-FFF2-40B4-BE49-F238E27FC236}">
                  <a16:creationId xmlns:a16="http://schemas.microsoft.com/office/drawing/2014/main" id="{EF38AE1A-3F84-99DB-05C8-3CEAAE0746B2}"/>
                </a:ext>
              </a:extLst>
            </p:cNvPr>
            <p:cNvSpPr txBox="1">
              <a:spLocks noChangeArrowheads="1"/>
            </p:cNvSpPr>
            <p:nvPr/>
          </p:nvSpPr>
          <p:spPr bwMode="auto">
            <a:xfrm>
              <a:off x="3806128" y="2650553"/>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SD</a:t>
              </a:r>
            </a:p>
          </p:txBody>
        </p:sp>
        <p:sp>
          <p:nvSpPr>
            <p:cNvPr id="116" name="TextBox 133">
              <a:extLst>
                <a:ext uri="{FF2B5EF4-FFF2-40B4-BE49-F238E27FC236}">
                  <a16:creationId xmlns:a16="http://schemas.microsoft.com/office/drawing/2014/main" id="{3E2D4ED5-58AA-2FE5-F827-6443741EA80D}"/>
                </a:ext>
              </a:extLst>
            </p:cNvPr>
            <p:cNvSpPr txBox="1">
              <a:spLocks noChangeArrowheads="1"/>
            </p:cNvSpPr>
            <p:nvPr/>
          </p:nvSpPr>
          <p:spPr bwMode="auto">
            <a:xfrm>
              <a:off x="4750744" y="3130292"/>
              <a:ext cx="303369"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IA</a:t>
              </a:r>
            </a:p>
          </p:txBody>
        </p:sp>
        <p:sp>
          <p:nvSpPr>
            <p:cNvPr id="117" name="TextBox 134">
              <a:extLst>
                <a:ext uri="{FF2B5EF4-FFF2-40B4-BE49-F238E27FC236}">
                  <a16:creationId xmlns:a16="http://schemas.microsoft.com/office/drawing/2014/main" id="{49BF3064-D68A-15D8-EE77-A58E951925A6}"/>
                </a:ext>
              </a:extLst>
            </p:cNvPr>
            <p:cNvSpPr txBox="1">
              <a:spLocks noChangeArrowheads="1"/>
            </p:cNvSpPr>
            <p:nvPr/>
          </p:nvSpPr>
          <p:spPr bwMode="auto">
            <a:xfrm>
              <a:off x="2156400" y="3432735"/>
              <a:ext cx="344690"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UT</a:t>
              </a:r>
            </a:p>
          </p:txBody>
        </p:sp>
        <p:sp>
          <p:nvSpPr>
            <p:cNvPr id="118" name="TextBox 135">
              <a:extLst>
                <a:ext uri="{FF2B5EF4-FFF2-40B4-BE49-F238E27FC236}">
                  <a16:creationId xmlns:a16="http://schemas.microsoft.com/office/drawing/2014/main" id="{C9117A33-23D1-758E-E7F3-3E7B03271EA5}"/>
                </a:ext>
              </a:extLst>
            </p:cNvPr>
            <p:cNvSpPr txBox="1">
              <a:spLocks noChangeArrowheads="1"/>
            </p:cNvSpPr>
            <p:nvPr/>
          </p:nvSpPr>
          <p:spPr bwMode="auto">
            <a:xfrm>
              <a:off x="6683661" y="5510211"/>
              <a:ext cx="375315"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FL</a:t>
              </a:r>
            </a:p>
          </p:txBody>
        </p:sp>
        <p:sp>
          <p:nvSpPr>
            <p:cNvPr id="119" name="TextBox 136">
              <a:extLst>
                <a:ext uri="{FF2B5EF4-FFF2-40B4-BE49-F238E27FC236}">
                  <a16:creationId xmlns:a16="http://schemas.microsoft.com/office/drawing/2014/main" id="{6C21BCA2-A1CE-612C-A20D-27F3EC5E7F71}"/>
                </a:ext>
              </a:extLst>
            </p:cNvPr>
            <p:cNvSpPr txBox="1">
              <a:spLocks noChangeArrowheads="1"/>
            </p:cNvSpPr>
            <p:nvPr/>
          </p:nvSpPr>
          <p:spPr bwMode="auto">
            <a:xfrm>
              <a:off x="4864240" y="4423499"/>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AR</a:t>
              </a:r>
            </a:p>
          </p:txBody>
        </p:sp>
        <p:sp>
          <p:nvSpPr>
            <p:cNvPr id="120" name="TextBox 137">
              <a:extLst>
                <a:ext uri="{FF2B5EF4-FFF2-40B4-BE49-F238E27FC236}">
                  <a16:creationId xmlns:a16="http://schemas.microsoft.com/office/drawing/2014/main" id="{2C3D7443-1171-AD0C-CE9C-37CD0F6C4795}"/>
                </a:ext>
              </a:extLst>
            </p:cNvPr>
            <p:cNvSpPr txBox="1">
              <a:spLocks noChangeArrowheads="1"/>
            </p:cNvSpPr>
            <p:nvPr/>
          </p:nvSpPr>
          <p:spPr bwMode="auto">
            <a:xfrm>
              <a:off x="4821947" y="3787325"/>
              <a:ext cx="375681"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MO</a:t>
              </a:r>
            </a:p>
          </p:txBody>
        </p:sp>
        <p:sp>
          <p:nvSpPr>
            <p:cNvPr id="121" name="TextBox 138">
              <a:extLst>
                <a:ext uri="{FF2B5EF4-FFF2-40B4-BE49-F238E27FC236}">
                  <a16:creationId xmlns:a16="http://schemas.microsoft.com/office/drawing/2014/main" id="{AF4BF950-5B49-38C1-4C1D-095D830760A3}"/>
                </a:ext>
              </a:extLst>
            </p:cNvPr>
            <p:cNvSpPr txBox="1">
              <a:spLocks noChangeArrowheads="1"/>
            </p:cNvSpPr>
            <p:nvPr/>
          </p:nvSpPr>
          <p:spPr bwMode="auto">
            <a:xfrm>
              <a:off x="5318091" y="4732201"/>
              <a:ext cx="363629" cy="363628"/>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MS</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endParaRPr>
            </a:p>
          </p:txBody>
        </p:sp>
        <p:sp>
          <p:nvSpPr>
            <p:cNvPr id="122" name="TextBox 139">
              <a:extLst>
                <a:ext uri="{FF2B5EF4-FFF2-40B4-BE49-F238E27FC236}">
                  <a16:creationId xmlns:a16="http://schemas.microsoft.com/office/drawing/2014/main" id="{0950DE28-CF12-C4F7-1007-514CF9C3EF8D}"/>
                </a:ext>
              </a:extLst>
            </p:cNvPr>
            <p:cNvSpPr txBox="1">
              <a:spLocks noChangeArrowheads="1"/>
            </p:cNvSpPr>
            <p:nvPr/>
          </p:nvSpPr>
          <p:spPr bwMode="auto">
            <a:xfrm>
              <a:off x="5807802" y="4748887"/>
              <a:ext cx="383208" cy="266255"/>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AL</a:t>
              </a:r>
            </a:p>
          </p:txBody>
        </p:sp>
        <p:sp>
          <p:nvSpPr>
            <p:cNvPr id="123" name="TextBox 140">
              <a:extLst>
                <a:ext uri="{FF2B5EF4-FFF2-40B4-BE49-F238E27FC236}">
                  <a16:creationId xmlns:a16="http://schemas.microsoft.com/office/drawing/2014/main" id="{2D366DBB-1A6F-521F-65FB-5B586E783E9C}"/>
                </a:ext>
              </a:extLst>
            </p:cNvPr>
            <p:cNvSpPr txBox="1">
              <a:spLocks noChangeArrowheads="1"/>
            </p:cNvSpPr>
            <p:nvPr/>
          </p:nvSpPr>
          <p:spPr bwMode="auto">
            <a:xfrm>
              <a:off x="3937189" y="3211638"/>
              <a:ext cx="351577"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NE</a:t>
              </a:r>
            </a:p>
          </p:txBody>
        </p:sp>
        <p:sp>
          <p:nvSpPr>
            <p:cNvPr id="124" name="TextBox 141">
              <a:extLst>
                <a:ext uri="{FF2B5EF4-FFF2-40B4-BE49-F238E27FC236}">
                  <a16:creationId xmlns:a16="http://schemas.microsoft.com/office/drawing/2014/main" id="{71002A89-59FC-AD3E-875F-A8C0ECDA3CB9}"/>
                </a:ext>
              </a:extLst>
            </p:cNvPr>
            <p:cNvSpPr txBox="1">
              <a:spLocks noChangeArrowheads="1"/>
            </p:cNvSpPr>
            <p:nvPr/>
          </p:nvSpPr>
          <p:spPr bwMode="auto">
            <a:xfrm>
              <a:off x="4012037" y="3787325"/>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KS</a:t>
              </a:r>
            </a:p>
          </p:txBody>
        </p:sp>
        <p:sp>
          <p:nvSpPr>
            <p:cNvPr id="125" name="TextBox 153">
              <a:extLst>
                <a:ext uri="{FF2B5EF4-FFF2-40B4-BE49-F238E27FC236}">
                  <a16:creationId xmlns:a16="http://schemas.microsoft.com/office/drawing/2014/main" id="{39D0F57D-F795-DAD8-23AA-229CD6E9B379}"/>
                </a:ext>
              </a:extLst>
            </p:cNvPr>
            <p:cNvSpPr txBox="1">
              <a:spLocks noChangeArrowheads="1"/>
            </p:cNvSpPr>
            <p:nvPr/>
          </p:nvSpPr>
          <p:spPr bwMode="auto">
            <a:xfrm>
              <a:off x="1047042" y="5032559"/>
              <a:ext cx="346412"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AK</a:t>
              </a:r>
            </a:p>
          </p:txBody>
        </p:sp>
        <p:sp>
          <p:nvSpPr>
            <p:cNvPr id="126" name="TextBox 107">
              <a:extLst>
                <a:ext uri="{FF2B5EF4-FFF2-40B4-BE49-F238E27FC236}">
                  <a16:creationId xmlns:a16="http://schemas.microsoft.com/office/drawing/2014/main" id="{CACE093B-4B78-ACD9-2D8B-AE77AE9A0E70}"/>
                </a:ext>
              </a:extLst>
            </p:cNvPr>
            <p:cNvSpPr txBox="1">
              <a:spLocks noChangeArrowheads="1"/>
            </p:cNvSpPr>
            <p:nvPr/>
          </p:nvSpPr>
          <p:spPr bwMode="auto">
            <a:xfrm>
              <a:off x="2357163" y="5660390"/>
              <a:ext cx="308533" cy="231400"/>
            </a:xfrm>
            <a:prstGeom prst="rect">
              <a:avLst/>
            </a:prstGeom>
            <a:noFill/>
            <a:ln>
              <a:noFill/>
            </a:ln>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HI</a:t>
              </a:r>
            </a:p>
          </p:txBody>
        </p:sp>
        <p:sp>
          <p:nvSpPr>
            <p:cNvPr id="127" name="TextBox 138">
              <a:extLst>
                <a:ext uri="{FF2B5EF4-FFF2-40B4-BE49-F238E27FC236}">
                  <a16:creationId xmlns:a16="http://schemas.microsoft.com/office/drawing/2014/main" id="{65183962-C141-C9E7-09B2-F7166B669EAE}"/>
                </a:ext>
              </a:extLst>
            </p:cNvPr>
            <p:cNvSpPr txBox="1">
              <a:spLocks noChangeArrowheads="1"/>
            </p:cNvSpPr>
            <p:nvPr/>
          </p:nvSpPr>
          <p:spPr bwMode="auto">
            <a:xfrm>
              <a:off x="7811497" y="4875895"/>
              <a:ext cx="600716" cy="281585"/>
            </a:xfrm>
            <a:prstGeom prst="rect">
              <a:avLst/>
            </a:prstGeom>
            <a:solidFill>
              <a:schemeClr val="accent1">
                <a:lumMod val="60000"/>
                <a:lumOff val="40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effectLst/>
                  <a:uLnTx/>
                  <a:uFillTx/>
                  <a:latin typeface="+mn-lt"/>
                  <a:ea typeface="MS PGothic" panose="020B0600070205080204" pitchFamily="34" charset="-128"/>
                  <a:cs typeface="Verdana"/>
                </a:rPr>
                <a:t>MD</a:t>
              </a:r>
            </a:p>
          </p:txBody>
        </p:sp>
        <p:sp>
          <p:nvSpPr>
            <p:cNvPr id="128" name="TextBox 138">
              <a:extLst>
                <a:ext uri="{FF2B5EF4-FFF2-40B4-BE49-F238E27FC236}">
                  <a16:creationId xmlns:a16="http://schemas.microsoft.com/office/drawing/2014/main" id="{838690CB-4930-4811-03E3-A4390B0DCFA6}"/>
                </a:ext>
              </a:extLst>
            </p:cNvPr>
            <p:cNvSpPr txBox="1">
              <a:spLocks noChangeArrowheads="1"/>
            </p:cNvSpPr>
            <p:nvPr/>
          </p:nvSpPr>
          <p:spPr bwMode="auto">
            <a:xfrm>
              <a:off x="7811497" y="3244784"/>
              <a:ext cx="600716" cy="294100"/>
            </a:xfrm>
            <a:prstGeom prst="rect">
              <a:avLst/>
            </a:prstGeom>
            <a:solidFill>
              <a:schemeClr val="accent1">
                <a:lumMod val="7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MA </a:t>
              </a:r>
            </a:p>
          </p:txBody>
        </p:sp>
        <p:sp>
          <p:nvSpPr>
            <p:cNvPr id="129" name="TextBox 138">
              <a:extLst>
                <a:ext uri="{FF2B5EF4-FFF2-40B4-BE49-F238E27FC236}">
                  <a16:creationId xmlns:a16="http://schemas.microsoft.com/office/drawing/2014/main" id="{EC197CEC-3E23-BEA2-F4CF-ECDCED995EA5}"/>
                </a:ext>
              </a:extLst>
            </p:cNvPr>
            <p:cNvSpPr txBox="1">
              <a:spLocks noChangeArrowheads="1"/>
            </p:cNvSpPr>
            <p:nvPr/>
          </p:nvSpPr>
          <p:spPr bwMode="auto">
            <a:xfrm>
              <a:off x="7811497" y="3572257"/>
              <a:ext cx="600716" cy="292015"/>
            </a:xfrm>
            <a:prstGeom prst="rect">
              <a:avLst/>
            </a:prstGeom>
            <a:solidFill>
              <a:schemeClr val="accent1">
                <a:lumMod val="7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RI</a:t>
              </a:r>
            </a:p>
          </p:txBody>
        </p:sp>
        <p:sp>
          <p:nvSpPr>
            <p:cNvPr id="130" name="TextBox 138">
              <a:extLst>
                <a:ext uri="{FF2B5EF4-FFF2-40B4-BE49-F238E27FC236}">
                  <a16:creationId xmlns:a16="http://schemas.microsoft.com/office/drawing/2014/main" id="{84EEE2F5-E3ED-4FC1-7D21-77546C49B5B7}"/>
                </a:ext>
              </a:extLst>
            </p:cNvPr>
            <p:cNvSpPr txBox="1">
              <a:spLocks noChangeArrowheads="1"/>
            </p:cNvSpPr>
            <p:nvPr/>
          </p:nvSpPr>
          <p:spPr bwMode="auto">
            <a:xfrm>
              <a:off x="7811497" y="3897645"/>
              <a:ext cx="600716" cy="292015"/>
            </a:xfrm>
            <a:prstGeom prst="rect">
              <a:avLst/>
            </a:prstGeom>
            <a:solidFill>
              <a:schemeClr val="accent1">
                <a:lumMod val="60000"/>
                <a:lumOff val="40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CT</a:t>
              </a:r>
            </a:p>
          </p:txBody>
        </p:sp>
        <p:sp>
          <p:nvSpPr>
            <p:cNvPr id="132" name="TextBox 138">
              <a:extLst>
                <a:ext uri="{FF2B5EF4-FFF2-40B4-BE49-F238E27FC236}">
                  <a16:creationId xmlns:a16="http://schemas.microsoft.com/office/drawing/2014/main" id="{80CF0105-B956-40AE-E19D-8201E970538F}"/>
                </a:ext>
              </a:extLst>
            </p:cNvPr>
            <p:cNvSpPr txBox="1">
              <a:spLocks noChangeArrowheads="1"/>
            </p:cNvSpPr>
            <p:nvPr/>
          </p:nvSpPr>
          <p:spPr bwMode="auto">
            <a:xfrm>
              <a:off x="7811497" y="4548420"/>
              <a:ext cx="600716" cy="294101"/>
            </a:xfrm>
            <a:prstGeom prst="rect">
              <a:avLst/>
            </a:prstGeom>
            <a:solidFill>
              <a:schemeClr val="accent1">
                <a:lumMod val="20000"/>
                <a:lumOff val="80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DE</a:t>
              </a:r>
            </a:p>
          </p:txBody>
        </p:sp>
        <p:sp>
          <p:nvSpPr>
            <p:cNvPr id="133" name="TextBox 132">
              <a:extLst>
                <a:ext uri="{FF2B5EF4-FFF2-40B4-BE49-F238E27FC236}">
                  <a16:creationId xmlns:a16="http://schemas.microsoft.com/office/drawing/2014/main" id="{FE2D390F-B113-4B5D-2851-76784B38559C}"/>
                </a:ext>
              </a:extLst>
            </p:cNvPr>
            <p:cNvSpPr txBox="1">
              <a:spLocks noChangeArrowheads="1"/>
            </p:cNvSpPr>
            <p:nvPr/>
          </p:nvSpPr>
          <p:spPr bwMode="auto">
            <a:xfrm>
              <a:off x="7811497" y="4223033"/>
              <a:ext cx="600716" cy="294101"/>
            </a:xfrm>
            <a:prstGeom prst="rect">
              <a:avLst/>
            </a:prstGeom>
            <a:solidFill>
              <a:schemeClr val="accent1">
                <a:lumMod val="75000"/>
              </a:schemeClr>
            </a:solidFill>
            <a:ln>
              <a:noFill/>
            </a:ln>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MS PGothic" panose="020B0600070205080204" pitchFamily="34" charset="-128"/>
                  <a:cs typeface="Verdana"/>
                </a:rPr>
                <a:t>NJ </a:t>
              </a:r>
            </a:p>
          </p:txBody>
        </p:sp>
        <p:sp>
          <p:nvSpPr>
            <p:cNvPr id="134" name="TextBox 142">
              <a:extLst>
                <a:ext uri="{FF2B5EF4-FFF2-40B4-BE49-F238E27FC236}">
                  <a16:creationId xmlns:a16="http://schemas.microsoft.com/office/drawing/2014/main" id="{D7A2C285-E3B3-30B9-3AAB-21249F7096A7}"/>
                </a:ext>
              </a:extLst>
            </p:cNvPr>
            <p:cNvSpPr txBox="1">
              <a:spLocks noChangeArrowheads="1"/>
            </p:cNvSpPr>
            <p:nvPr/>
          </p:nvSpPr>
          <p:spPr bwMode="auto">
            <a:xfrm>
              <a:off x="7414220" y="2395953"/>
              <a:ext cx="339525" cy="23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altLang="en-US" sz="800" b="0" i="0" u="none" strike="noStrike" kern="1200" cap="none" spc="0" normalizeH="0" baseline="0" noProof="0" dirty="0">
                  <a:ln>
                    <a:noFill/>
                  </a:ln>
                  <a:solidFill>
                    <a:srgbClr val="000000"/>
                  </a:solidFill>
                  <a:effectLst/>
                  <a:uLnTx/>
                  <a:uFillTx/>
                  <a:latin typeface="+mn-lt"/>
                  <a:ea typeface="ＭＳ Ｐゴシック" charset="-128"/>
                  <a:cs typeface="Verdana"/>
                </a:rPr>
                <a:t>VT</a:t>
              </a:r>
            </a:p>
          </p:txBody>
        </p:sp>
      </p:grpSp>
      <p:sp>
        <p:nvSpPr>
          <p:cNvPr id="135" name="TextBox 134">
            <a:extLst>
              <a:ext uri="{FF2B5EF4-FFF2-40B4-BE49-F238E27FC236}">
                <a16:creationId xmlns:a16="http://schemas.microsoft.com/office/drawing/2014/main" id="{1B36DC35-4C74-70AF-A1CE-4FAFE6B89CCE}"/>
              </a:ext>
            </a:extLst>
          </p:cNvPr>
          <p:cNvSpPr txBox="1"/>
          <p:nvPr/>
        </p:nvSpPr>
        <p:spPr>
          <a:xfrm>
            <a:off x="2115537" y="2297144"/>
            <a:ext cx="6576399" cy="307777"/>
          </a:xfrm>
          <a:prstGeom prst="rect">
            <a:avLst/>
          </a:prstGeom>
          <a:noFill/>
        </p:spPr>
        <p:txBody>
          <a:bodyPr wrap="square" rtlCol="0">
            <a:spAutoFit/>
          </a:bodyPr>
          <a:lstStyle/>
          <a:p>
            <a:r>
              <a:rPr lang="en-US" sz="1400" dirty="0"/>
              <a:t>Number of public drinking water utilities reporting PFAS contamination above the limit</a:t>
            </a:r>
          </a:p>
        </p:txBody>
      </p:sp>
    </p:spTree>
    <p:extLst>
      <p:ext uri="{BB962C8B-B14F-4D97-AF65-F5344CB8AC3E}">
        <p14:creationId xmlns:p14="http://schemas.microsoft.com/office/powerpoint/2010/main" val="158242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0346" y="297175"/>
            <a:ext cx="8732436" cy="1645920"/>
          </a:xfrm>
        </p:spPr>
        <p:txBody>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3700" dirty="0">
                <a:solidFill>
                  <a:schemeClr val="accent1">
                    <a:lumMod val="75000"/>
                  </a:schemeClr>
                </a:solidFill>
              </a:rPr>
              <a:t>States that released health advisories and published PFAS contaminant level guidelines</a:t>
            </a:r>
          </a:p>
        </p:txBody>
      </p:sp>
      <p:sp>
        <p:nvSpPr>
          <p:cNvPr id="8" name="TextBox 7">
            <a:extLst>
              <a:ext uri="{FF2B5EF4-FFF2-40B4-BE49-F238E27FC236}">
                <a16:creationId xmlns:a16="http://schemas.microsoft.com/office/drawing/2014/main" id="{A36A0F48-FFF9-754C-BBDB-733D1240E745}"/>
              </a:ext>
            </a:extLst>
          </p:cNvPr>
          <p:cNvSpPr txBox="1"/>
          <p:nvPr/>
        </p:nvSpPr>
        <p:spPr>
          <a:xfrm>
            <a:off x="1121143" y="7807682"/>
            <a:ext cx="4396892" cy="221599"/>
          </a:xfrm>
          <a:prstGeom prst="rect">
            <a:avLst/>
          </a:prstGeom>
          <a:noFill/>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marL="0" marR="0" lvl="0" indent="0" algn="l" defTabSz="548640" rtl="0" eaLnBrk="1" fontAlgn="auto" latinLnBrk="0" hangingPunct="1">
              <a:lnSpc>
                <a:spcPct val="100000"/>
              </a:lnSpc>
              <a:spcBef>
                <a:spcPts val="0"/>
              </a:spcBef>
              <a:spcAft>
                <a:spcPts val="0"/>
              </a:spcAft>
              <a:buClrTx/>
              <a:buSzTx/>
              <a:buFontTx/>
              <a:buNone/>
              <a:tabLst/>
              <a:defRPr/>
            </a:pPr>
            <a:r>
              <a:rPr kumimoji="0" lang="en-US" sz="840" b="0" i="0" u="none" strike="noStrike" kern="1200" cap="none" spc="240" normalizeH="0" baseline="0" noProof="0" dirty="0">
                <a:ln>
                  <a:noFill/>
                </a:ln>
                <a:solidFill>
                  <a:schemeClr val="accent1">
                    <a:lumMod val="75000"/>
                  </a:schemeClr>
                </a:solidFill>
                <a:effectLst/>
                <a:uLnTx/>
                <a:uFillTx/>
                <a:ea typeface="+mn-ea"/>
                <a:cs typeface="+mn-cs"/>
              </a:rPr>
              <a:t>SOURCE </a:t>
            </a:r>
            <a:r>
              <a:rPr kumimoji="0" lang="en-US" sz="840" b="0" i="0" u="none" strike="noStrike" kern="1200" cap="none" spc="0" normalizeH="0" baseline="0" noProof="0" dirty="0">
                <a:ln>
                  <a:noFill/>
                </a:ln>
                <a:solidFill>
                  <a:schemeClr val="accent1">
                    <a:lumMod val="75000"/>
                  </a:schemeClr>
                </a:solidFill>
                <a:effectLst/>
                <a:uLnTx/>
                <a:uFillTx/>
                <a:ea typeface="+mn-ea"/>
                <a:cs typeface="+mn-cs"/>
              </a:rPr>
              <a:t>Association of State Drinking Water Admin., Cape May County Herald.</a:t>
            </a:r>
          </a:p>
        </p:txBody>
      </p:sp>
      <p:sp>
        <p:nvSpPr>
          <p:cNvPr id="5" name="Title 1">
            <a:extLst>
              <a:ext uri="{FF2B5EF4-FFF2-40B4-BE49-F238E27FC236}">
                <a16:creationId xmlns:a16="http://schemas.microsoft.com/office/drawing/2014/main" id="{5DC0293C-749D-4F78-BC93-3C1B710EFC94}"/>
              </a:ext>
            </a:extLst>
          </p:cNvPr>
          <p:cNvSpPr txBox="1">
            <a:spLocks/>
          </p:cNvSpPr>
          <p:nvPr/>
        </p:nvSpPr>
        <p:spPr>
          <a:xfrm>
            <a:off x="1318105" y="2329792"/>
            <a:ext cx="8807777" cy="503158"/>
          </a:xfrm>
          <a:prstGeom prst="rect">
            <a:avLst/>
          </a:prstGeom>
        </p:spPr>
        <p:txBody>
          <a:bodyPr vert="horz" lIns="109728" tIns="54864" rIns="109728" bIns="54864" rtlCol="0" anchor="t">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lvl="0">
              <a:defRPr/>
            </a:pPr>
            <a:r>
              <a:rPr lang="en-US" sz="1700" b="1" dirty="0">
                <a:solidFill>
                  <a:schemeClr val="accent1">
                    <a:lumMod val="75000"/>
                  </a:schemeClr>
                </a:solidFill>
                <a:latin typeface="+mn-lt"/>
                <a:cs typeface="Arial" panose="020B0604020202020204" pitchFamily="34" charset="0"/>
              </a:rPr>
              <a:t>Several states proposed or established PFAS standards prior to EPA</a:t>
            </a:r>
          </a:p>
        </p:txBody>
      </p:sp>
      <p:grpSp>
        <p:nvGrpSpPr>
          <p:cNvPr id="12" name="Group 11">
            <a:extLst>
              <a:ext uri="{FF2B5EF4-FFF2-40B4-BE49-F238E27FC236}">
                <a16:creationId xmlns:a16="http://schemas.microsoft.com/office/drawing/2014/main" id="{C80BD664-A11E-4151-B5CC-F2F9DF679C7A}"/>
              </a:ext>
            </a:extLst>
          </p:cNvPr>
          <p:cNvGrpSpPr/>
          <p:nvPr/>
        </p:nvGrpSpPr>
        <p:grpSpPr>
          <a:xfrm>
            <a:off x="2307606" y="2976908"/>
            <a:ext cx="7341236" cy="4471930"/>
            <a:chOff x="1660463" y="2459804"/>
            <a:chExt cx="5798532" cy="3532188"/>
          </a:xfrm>
        </p:grpSpPr>
        <p:sp>
          <p:nvSpPr>
            <p:cNvPr id="56" name="Freeform 1163">
              <a:extLst>
                <a:ext uri="{FF2B5EF4-FFF2-40B4-BE49-F238E27FC236}">
                  <a16:creationId xmlns:a16="http://schemas.microsoft.com/office/drawing/2014/main" id="{B03943F1-6D48-4C91-956F-A093C3F91FC7}"/>
                </a:ext>
              </a:extLst>
            </p:cNvPr>
            <p:cNvSpPr>
              <a:spLocks/>
            </p:cNvSpPr>
            <p:nvPr/>
          </p:nvSpPr>
          <p:spPr bwMode="auto">
            <a:xfrm>
              <a:off x="6914540" y="3601217"/>
              <a:ext cx="203179"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chemeClr val="accent1">
                <a:lumMod val="50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13" name="Freeform 26">
              <a:extLst>
                <a:ext uri="{FF2B5EF4-FFF2-40B4-BE49-F238E27FC236}">
                  <a16:creationId xmlns:a16="http://schemas.microsoft.com/office/drawing/2014/main" id="{4CDBA5A5-3C38-445F-ABBC-9351D5F6D61C}"/>
                </a:ext>
              </a:extLst>
            </p:cNvPr>
            <p:cNvSpPr>
              <a:spLocks/>
            </p:cNvSpPr>
            <p:nvPr/>
          </p:nvSpPr>
          <p:spPr bwMode="auto">
            <a:xfrm>
              <a:off x="1800148" y="4972817"/>
              <a:ext cx="873034" cy="701675"/>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D9D9D9"/>
            </a:solidFill>
            <a:ln w="28575">
              <a:noFill/>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fontAlgn="auto" hangingPunct="1">
                <a:spcBef>
                  <a:spcPts val="0"/>
                </a:spcBef>
                <a:spcAft>
                  <a:spcPts val="0"/>
                </a:spcAft>
                <a:defRPr/>
              </a:pPr>
              <a:endParaRPr lang="en-US" sz="2592" kern="0"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4" name="Freeform 1114">
              <a:extLst>
                <a:ext uri="{FF2B5EF4-FFF2-40B4-BE49-F238E27FC236}">
                  <a16:creationId xmlns:a16="http://schemas.microsoft.com/office/drawing/2014/main" id="{68C730AD-7A0A-428D-B659-CD638BA35148}"/>
                </a:ext>
              </a:extLst>
            </p:cNvPr>
            <p:cNvSpPr>
              <a:spLocks/>
            </p:cNvSpPr>
            <p:nvPr/>
          </p:nvSpPr>
          <p:spPr bwMode="auto">
            <a:xfrm>
              <a:off x="1941421" y="2459804"/>
              <a:ext cx="738111"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15" name="Freeform 1116">
              <a:extLst>
                <a:ext uri="{FF2B5EF4-FFF2-40B4-BE49-F238E27FC236}">
                  <a16:creationId xmlns:a16="http://schemas.microsoft.com/office/drawing/2014/main" id="{17A5536D-F3A2-49CF-BA73-B6D457F3F880}"/>
                </a:ext>
              </a:extLst>
            </p:cNvPr>
            <p:cNvSpPr>
              <a:spLocks/>
            </p:cNvSpPr>
            <p:nvPr/>
          </p:nvSpPr>
          <p:spPr bwMode="auto">
            <a:xfrm>
              <a:off x="2623974" y="3590104"/>
              <a:ext cx="626997"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16" name="Freeform 1117">
              <a:extLst>
                <a:ext uri="{FF2B5EF4-FFF2-40B4-BE49-F238E27FC236}">
                  <a16:creationId xmlns:a16="http://schemas.microsoft.com/office/drawing/2014/main" id="{7975B0B0-7C9A-46CF-9AAE-BAAEDFCA76A8}"/>
                </a:ext>
              </a:extLst>
            </p:cNvPr>
            <p:cNvSpPr>
              <a:spLocks/>
            </p:cNvSpPr>
            <p:nvPr/>
          </p:nvSpPr>
          <p:spPr bwMode="auto">
            <a:xfrm>
              <a:off x="1743004" y="2785242"/>
              <a:ext cx="884145"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17" name="Freeform 1118">
              <a:extLst>
                <a:ext uri="{FF2B5EF4-FFF2-40B4-BE49-F238E27FC236}">
                  <a16:creationId xmlns:a16="http://schemas.microsoft.com/office/drawing/2014/main" id="{12879209-E7DD-4C00-A6EA-71F27A8AB2CF}"/>
                </a:ext>
              </a:extLst>
            </p:cNvPr>
            <p:cNvSpPr>
              <a:spLocks/>
            </p:cNvSpPr>
            <p:nvPr/>
          </p:nvSpPr>
          <p:spPr bwMode="auto">
            <a:xfrm>
              <a:off x="1660463" y="3340867"/>
              <a:ext cx="879383"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18" name="Freeform 1119">
              <a:extLst>
                <a:ext uri="{FF2B5EF4-FFF2-40B4-BE49-F238E27FC236}">
                  <a16:creationId xmlns:a16="http://schemas.microsoft.com/office/drawing/2014/main" id="{658AD116-FA7F-464D-93DD-9B5784D5760B}"/>
                </a:ext>
              </a:extLst>
            </p:cNvPr>
            <p:cNvSpPr>
              <a:spLocks/>
            </p:cNvSpPr>
            <p:nvPr/>
          </p:nvSpPr>
          <p:spPr bwMode="auto">
            <a:xfrm>
              <a:off x="2052534" y="3456754"/>
              <a:ext cx="711126"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19" name="Freeform 1120">
              <a:extLst>
                <a:ext uri="{FF2B5EF4-FFF2-40B4-BE49-F238E27FC236}">
                  <a16:creationId xmlns:a16="http://schemas.microsoft.com/office/drawing/2014/main" id="{B9B6A2E7-B431-4489-8E74-E9B47F8AAB1C}"/>
                </a:ext>
              </a:extLst>
            </p:cNvPr>
            <p:cNvSpPr>
              <a:spLocks/>
            </p:cNvSpPr>
            <p:nvPr/>
          </p:nvSpPr>
          <p:spPr bwMode="auto">
            <a:xfrm>
              <a:off x="2457305" y="2589979"/>
              <a:ext cx="663506"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20" name="Freeform 1121">
              <a:extLst>
                <a:ext uri="{FF2B5EF4-FFF2-40B4-BE49-F238E27FC236}">
                  <a16:creationId xmlns:a16="http://schemas.microsoft.com/office/drawing/2014/main" id="{D36B03F0-E8E6-4FC1-8EA7-8CF662FBF8E7}"/>
                </a:ext>
              </a:extLst>
            </p:cNvPr>
            <p:cNvSpPr>
              <a:spLocks/>
            </p:cNvSpPr>
            <p:nvPr/>
          </p:nvSpPr>
          <p:spPr bwMode="auto">
            <a:xfrm>
              <a:off x="2736676" y="2610617"/>
              <a:ext cx="1138118"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21" name="Freeform 1122">
              <a:extLst>
                <a:ext uri="{FF2B5EF4-FFF2-40B4-BE49-F238E27FC236}">
                  <a16:creationId xmlns:a16="http://schemas.microsoft.com/office/drawing/2014/main" id="{AA7B4983-F904-43B3-85FE-DE44669EE752}"/>
                </a:ext>
              </a:extLst>
            </p:cNvPr>
            <p:cNvSpPr>
              <a:spLocks/>
            </p:cNvSpPr>
            <p:nvPr/>
          </p:nvSpPr>
          <p:spPr bwMode="auto">
            <a:xfrm>
              <a:off x="2416034" y="4275904"/>
              <a:ext cx="755571"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22" name="Freeform 1123">
              <a:extLst>
                <a:ext uri="{FF2B5EF4-FFF2-40B4-BE49-F238E27FC236}">
                  <a16:creationId xmlns:a16="http://schemas.microsoft.com/office/drawing/2014/main" id="{11CD2FB2-DBC3-4F70-9177-0DC91F222912}"/>
                </a:ext>
              </a:extLst>
            </p:cNvPr>
            <p:cNvSpPr>
              <a:spLocks/>
            </p:cNvSpPr>
            <p:nvPr/>
          </p:nvSpPr>
          <p:spPr bwMode="auto">
            <a:xfrm>
              <a:off x="3041444" y="3237679"/>
              <a:ext cx="782555" cy="636588"/>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23" name="Freeform 1124">
              <a:extLst>
                <a:ext uri="{FF2B5EF4-FFF2-40B4-BE49-F238E27FC236}">
                  <a16:creationId xmlns:a16="http://schemas.microsoft.com/office/drawing/2014/main" id="{66E2794D-37B6-408D-B528-8D4976CF042F}"/>
                </a:ext>
              </a:extLst>
            </p:cNvPr>
            <p:cNvSpPr>
              <a:spLocks/>
            </p:cNvSpPr>
            <p:nvPr/>
          </p:nvSpPr>
          <p:spPr bwMode="auto">
            <a:xfrm>
              <a:off x="3171605" y="3815529"/>
              <a:ext cx="809540"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24" name="Freeform 1125">
              <a:extLst>
                <a:ext uri="{FF2B5EF4-FFF2-40B4-BE49-F238E27FC236}">
                  <a16:creationId xmlns:a16="http://schemas.microsoft.com/office/drawing/2014/main" id="{DA584EFC-A0C2-41B2-A14A-8EE5AAD622C5}"/>
                </a:ext>
              </a:extLst>
            </p:cNvPr>
            <p:cNvSpPr>
              <a:spLocks/>
            </p:cNvSpPr>
            <p:nvPr/>
          </p:nvSpPr>
          <p:spPr bwMode="auto">
            <a:xfrm>
              <a:off x="3054142" y="4366392"/>
              <a:ext cx="782555"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25" name="Freeform 1126">
              <a:extLst>
                <a:ext uri="{FF2B5EF4-FFF2-40B4-BE49-F238E27FC236}">
                  <a16:creationId xmlns:a16="http://schemas.microsoft.com/office/drawing/2014/main" id="{D948E3E9-E38A-4D7F-B95B-DC682156F7B0}"/>
                </a:ext>
              </a:extLst>
            </p:cNvPr>
            <p:cNvSpPr>
              <a:spLocks/>
            </p:cNvSpPr>
            <p:nvPr/>
          </p:nvSpPr>
          <p:spPr bwMode="auto">
            <a:xfrm>
              <a:off x="3352561" y="4509267"/>
              <a:ext cx="1547650"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D9D9D9"/>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26" name="Freeform 1127">
              <a:extLst>
                <a:ext uri="{FF2B5EF4-FFF2-40B4-BE49-F238E27FC236}">
                  <a16:creationId xmlns:a16="http://schemas.microsoft.com/office/drawing/2014/main" id="{8EC15DB9-9782-4EFD-9D97-EC68DE8E1245}"/>
                </a:ext>
              </a:extLst>
            </p:cNvPr>
            <p:cNvSpPr>
              <a:spLocks/>
            </p:cNvSpPr>
            <p:nvPr/>
          </p:nvSpPr>
          <p:spPr bwMode="auto">
            <a:xfrm>
              <a:off x="3831936" y="2777304"/>
              <a:ext cx="733348"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27" name="Freeform 1128">
              <a:extLst>
                <a:ext uri="{FF2B5EF4-FFF2-40B4-BE49-F238E27FC236}">
                  <a16:creationId xmlns:a16="http://schemas.microsoft.com/office/drawing/2014/main" id="{45134BA9-0F61-4B29-8C93-BCBCB371C81F}"/>
                </a:ext>
              </a:extLst>
            </p:cNvPr>
            <p:cNvSpPr>
              <a:spLocks/>
            </p:cNvSpPr>
            <p:nvPr/>
          </p:nvSpPr>
          <p:spPr bwMode="auto">
            <a:xfrm>
              <a:off x="3793840" y="3191642"/>
              <a:ext cx="782555"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28" name="Freeform 1129">
              <a:extLst>
                <a:ext uri="{FF2B5EF4-FFF2-40B4-BE49-F238E27FC236}">
                  <a16:creationId xmlns:a16="http://schemas.microsoft.com/office/drawing/2014/main" id="{E437F03C-B547-4425-940D-379DFDAC42FF}"/>
                </a:ext>
              </a:extLst>
            </p:cNvPr>
            <p:cNvSpPr>
              <a:spLocks/>
            </p:cNvSpPr>
            <p:nvPr/>
          </p:nvSpPr>
          <p:spPr bwMode="auto">
            <a:xfrm>
              <a:off x="3771617" y="3596454"/>
              <a:ext cx="914304"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29" name="Freeform 1130">
              <a:extLst>
                <a:ext uri="{FF2B5EF4-FFF2-40B4-BE49-F238E27FC236}">
                  <a16:creationId xmlns:a16="http://schemas.microsoft.com/office/drawing/2014/main" id="{3BF3912D-EEA1-4B78-82FF-56C89CCF566E}"/>
                </a:ext>
              </a:extLst>
            </p:cNvPr>
            <p:cNvSpPr>
              <a:spLocks/>
            </p:cNvSpPr>
            <p:nvPr/>
          </p:nvSpPr>
          <p:spPr bwMode="auto">
            <a:xfrm>
              <a:off x="3946224" y="4031429"/>
              <a:ext cx="822239"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30" name="Freeform 1131">
              <a:extLst>
                <a:ext uri="{FF2B5EF4-FFF2-40B4-BE49-F238E27FC236}">
                  <a16:creationId xmlns:a16="http://schemas.microsoft.com/office/drawing/2014/main" id="{80CE4320-57DF-4CB8-A12E-C7D66574876E}"/>
                </a:ext>
              </a:extLst>
            </p:cNvPr>
            <p:cNvSpPr>
              <a:spLocks/>
            </p:cNvSpPr>
            <p:nvPr/>
          </p:nvSpPr>
          <p:spPr bwMode="auto">
            <a:xfrm>
              <a:off x="3828761" y="4441004"/>
              <a:ext cx="9587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31" name="Freeform 1132">
              <a:extLst>
                <a:ext uri="{FF2B5EF4-FFF2-40B4-BE49-F238E27FC236}">
                  <a16:creationId xmlns:a16="http://schemas.microsoft.com/office/drawing/2014/main" id="{E6DBB096-58D5-4538-AD1A-216443531BF6}"/>
                </a:ext>
              </a:extLst>
            </p:cNvPr>
            <p:cNvSpPr>
              <a:spLocks/>
            </p:cNvSpPr>
            <p:nvPr/>
          </p:nvSpPr>
          <p:spPr bwMode="auto">
            <a:xfrm>
              <a:off x="4508140" y="2774129"/>
              <a:ext cx="725411"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2" name="Freeform 1133">
              <a:extLst>
                <a:ext uri="{FF2B5EF4-FFF2-40B4-BE49-F238E27FC236}">
                  <a16:creationId xmlns:a16="http://schemas.microsoft.com/office/drawing/2014/main" id="{CB54A885-2C6C-4742-8325-EBBD7B8B0679}"/>
                </a:ext>
              </a:extLst>
            </p:cNvPr>
            <p:cNvSpPr>
              <a:spLocks/>
            </p:cNvSpPr>
            <p:nvPr/>
          </p:nvSpPr>
          <p:spPr bwMode="auto">
            <a:xfrm>
              <a:off x="4562111" y="3559942"/>
              <a:ext cx="660331"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3" name="Freeform 1134">
              <a:extLst>
                <a:ext uri="{FF2B5EF4-FFF2-40B4-BE49-F238E27FC236}">
                  <a16:creationId xmlns:a16="http://schemas.microsoft.com/office/drawing/2014/main" id="{16DC0180-E159-4D54-A414-ED23A67D480F}"/>
                </a:ext>
              </a:extLst>
            </p:cNvPr>
            <p:cNvSpPr>
              <a:spLocks/>
            </p:cNvSpPr>
            <p:nvPr/>
          </p:nvSpPr>
          <p:spPr bwMode="auto">
            <a:xfrm>
              <a:off x="4644652" y="3956817"/>
              <a:ext cx="738110"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4" name="Freeform 1135">
              <a:extLst>
                <a:ext uri="{FF2B5EF4-FFF2-40B4-BE49-F238E27FC236}">
                  <a16:creationId xmlns:a16="http://schemas.microsoft.com/office/drawing/2014/main" id="{F08ACFBC-1EA4-4D74-8C29-A93D069BE33C}"/>
                </a:ext>
              </a:extLst>
            </p:cNvPr>
            <p:cNvSpPr>
              <a:spLocks/>
            </p:cNvSpPr>
            <p:nvPr/>
          </p:nvSpPr>
          <p:spPr bwMode="auto">
            <a:xfrm>
              <a:off x="4768464" y="4525142"/>
              <a:ext cx="558742"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5" name="Freeform 1136">
              <a:extLst>
                <a:ext uri="{FF2B5EF4-FFF2-40B4-BE49-F238E27FC236}">
                  <a16:creationId xmlns:a16="http://schemas.microsoft.com/office/drawing/2014/main" id="{C418B76E-89FC-4754-B3AC-FE04275610DF}"/>
                </a:ext>
              </a:extLst>
            </p:cNvPr>
            <p:cNvSpPr>
              <a:spLocks/>
            </p:cNvSpPr>
            <p:nvPr/>
          </p:nvSpPr>
          <p:spPr bwMode="auto">
            <a:xfrm>
              <a:off x="4841482" y="5015679"/>
              <a:ext cx="634934"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6" name="Freeform 1137">
              <a:extLst>
                <a:ext uri="{FF2B5EF4-FFF2-40B4-BE49-F238E27FC236}">
                  <a16:creationId xmlns:a16="http://schemas.microsoft.com/office/drawing/2014/main" id="{E9C0F2C4-F857-4F8B-9746-744D9607BFB0}"/>
                </a:ext>
              </a:extLst>
            </p:cNvPr>
            <p:cNvSpPr>
              <a:spLocks/>
            </p:cNvSpPr>
            <p:nvPr/>
          </p:nvSpPr>
          <p:spPr bwMode="auto">
            <a:xfrm>
              <a:off x="5162123" y="2994792"/>
              <a:ext cx="631759"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7" name="Freeform 1138">
              <a:extLst>
                <a:ext uri="{FF2B5EF4-FFF2-40B4-BE49-F238E27FC236}">
                  <a16:creationId xmlns:a16="http://schemas.microsoft.com/office/drawing/2014/main" id="{3484AE63-FB01-4A0A-AB86-422700029E09}"/>
                </a:ext>
              </a:extLst>
            </p:cNvPr>
            <p:cNvSpPr>
              <a:spLocks/>
            </p:cNvSpPr>
            <p:nvPr/>
          </p:nvSpPr>
          <p:spPr bwMode="auto">
            <a:xfrm>
              <a:off x="5568481" y="3191642"/>
              <a:ext cx="426992"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8" name="Freeform 1139">
              <a:extLst>
                <a:ext uri="{FF2B5EF4-FFF2-40B4-BE49-F238E27FC236}">
                  <a16:creationId xmlns:a16="http://schemas.microsoft.com/office/drawing/2014/main" id="{13D36795-D309-4281-A80A-8F5E7AFF5AFA}"/>
                </a:ext>
              </a:extLst>
            </p:cNvPr>
            <p:cNvSpPr>
              <a:spLocks/>
            </p:cNvSpPr>
            <p:nvPr/>
          </p:nvSpPr>
          <p:spPr bwMode="auto">
            <a:xfrm>
              <a:off x="4922435" y="3083692"/>
              <a:ext cx="590488"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39" name="Freeform 1140">
              <a:extLst>
                <a:ext uri="{FF2B5EF4-FFF2-40B4-BE49-F238E27FC236}">
                  <a16:creationId xmlns:a16="http://schemas.microsoft.com/office/drawing/2014/main" id="{4CE71728-36A9-4EE8-B125-F5087404BD4B}"/>
                </a:ext>
              </a:extLst>
            </p:cNvPr>
            <p:cNvSpPr>
              <a:spLocks/>
            </p:cNvSpPr>
            <p:nvPr/>
          </p:nvSpPr>
          <p:spPr bwMode="auto">
            <a:xfrm>
              <a:off x="5093867" y="3674242"/>
              <a:ext cx="438104"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0" name="Freeform 1141">
              <a:extLst>
                <a:ext uri="{FF2B5EF4-FFF2-40B4-BE49-F238E27FC236}">
                  <a16:creationId xmlns:a16="http://schemas.microsoft.com/office/drawing/2014/main" id="{25F5BBA1-36C1-465E-B273-5631169186F0}"/>
                </a:ext>
              </a:extLst>
            </p:cNvPr>
            <p:cNvSpPr>
              <a:spLocks/>
            </p:cNvSpPr>
            <p:nvPr/>
          </p:nvSpPr>
          <p:spPr bwMode="auto">
            <a:xfrm>
              <a:off x="5479590" y="3742504"/>
              <a:ext cx="342864" cy="587375"/>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1" name="Freeform 1142">
              <a:extLst>
                <a:ext uri="{FF2B5EF4-FFF2-40B4-BE49-F238E27FC236}">
                  <a16:creationId xmlns:a16="http://schemas.microsoft.com/office/drawing/2014/main" id="{E2D6FBF1-EFE8-4EC9-ACF9-499D31703588}"/>
                </a:ext>
              </a:extLst>
            </p:cNvPr>
            <p:cNvSpPr>
              <a:spLocks/>
            </p:cNvSpPr>
            <p:nvPr/>
          </p:nvSpPr>
          <p:spPr bwMode="auto">
            <a:xfrm>
              <a:off x="5362127" y="4106042"/>
              <a:ext cx="804778"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2" name="Freeform 1143">
              <a:extLst>
                <a:ext uri="{FF2B5EF4-FFF2-40B4-BE49-F238E27FC236}">
                  <a16:creationId xmlns:a16="http://schemas.microsoft.com/office/drawing/2014/main" id="{72637AA4-EB52-4195-A11A-CE632FA34F84}"/>
                </a:ext>
              </a:extLst>
            </p:cNvPr>
            <p:cNvSpPr>
              <a:spLocks/>
            </p:cNvSpPr>
            <p:nvPr/>
          </p:nvSpPr>
          <p:spPr bwMode="auto">
            <a:xfrm>
              <a:off x="5263712" y="4414017"/>
              <a:ext cx="946051"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3" name="Freeform 1144">
              <a:extLst>
                <a:ext uri="{FF2B5EF4-FFF2-40B4-BE49-F238E27FC236}">
                  <a16:creationId xmlns:a16="http://schemas.microsoft.com/office/drawing/2014/main" id="{AAC1726E-DA29-49ED-A445-FC39A13F6295}"/>
                </a:ext>
              </a:extLst>
            </p:cNvPr>
            <p:cNvSpPr>
              <a:spLocks/>
            </p:cNvSpPr>
            <p:nvPr/>
          </p:nvSpPr>
          <p:spPr bwMode="auto">
            <a:xfrm>
              <a:off x="5131963" y="4718817"/>
              <a:ext cx="396834"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44" name="Freeform 1145">
              <a:extLst>
                <a:ext uri="{FF2B5EF4-FFF2-40B4-BE49-F238E27FC236}">
                  <a16:creationId xmlns:a16="http://schemas.microsoft.com/office/drawing/2014/main" id="{CF744AF6-0B4D-4875-B0E0-000C5A482724}"/>
                </a:ext>
              </a:extLst>
            </p:cNvPr>
            <p:cNvSpPr>
              <a:spLocks/>
            </p:cNvSpPr>
            <p:nvPr/>
          </p:nvSpPr>
          <p:spPr bwMode="auto">
            <a:xfrm>
              <a:off x="5501813" y="4691829"/>
              <a:ext cx="419056"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45" name="Freeform 1146">
              <a:extLst>
                <a:ext uri="{FF2B5EF4-FFF2-40B4-BE49-F238E27FC236}">
                  <a16:creationId xmlns:a16="http://schemas.microsoft.com/office/drawing/2014/main" id="{E36C884D-6120-4532-AAB9-40349A7CA2D0}"/>
                </a:ext>
              </a:extLst>
            </p:cNvPr>
            <p:cNvSpPr>
              <a:spLocks/>
            </p:cNvSpPr>
            <p:nvPr/>
          </p:nvSpPr>
          <p:spPr bwMode="auto">
            <a:xfrm>
              <a:off x="5792294" y="4660079"/>
              <a:ext cx="596838"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6" name="Freeform 1147">
              <a:extLst>
                <a:ext uri="{FF2B5EF4-FFF2-40B4-BE49-F238E27FC236}">
                  <a16:creationId xmlns:a16="http://schemas.microsoft.com/office/drawing/2014/main" id="{5CE4EDF3-BFB7-4BFD-91D5-3AE519EC0877}"/>
                </a:ext>
              </a:extLst>
            </p:cNvPr>
            <p:cNvSpPr>
              <a:spLocks/>
            </p:cNvSpPr>
            <p:nvPr/>
          </p:nvSpPr>
          <p:spPr bwMode="auto">
            <a:xfrm>
              <a:off x="5616101" y="5210942"/>
              <a:ext cx="1004782"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D9D9D9"/>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7" name="Freeform 1151">
              <a:extLst>
                <a:ext uri="{FF2B5EF4-FFF2-40B4-BE49-F238E27FC236}">
                  <a16:creationId xmlns:a16="http://schemas.microsoft.com/office/drawing/2014/main" id="{36367D51-8AF6-4A9E-B487-19EE1894385B}"/>
                </a:ext>
              </a:extLst>
            </p:cNvPr>
            <p:cNvSpPr>
              <a:spLocks/>
            </p:cNvSpPr>
            <p:nvPr/>
          </p:nvSpPr>
          <p:spPr bwMode="auto">
            <a:xfrm>
              <a:off x="5778009" y="3658367"/>
              <a:ext cx="465088" cy="517525"/>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8" name="Freeform 1152">
              <a:extLst>
                <a:ext uri="{FF2B5EF4-FFF2-40B4-BE49-F238E27FC236}">
                  <a16:creationId xmlns:a16="http://schemas.microsoft.com/office/drawing/2014/main" id="{437E92FC-BC85-462E-9E41-6E0E1EC13083}"/>
                </a:ext>
              </a:extLst>
            </p:cNvPr>
            <p:cNvSpPr>
              <a:spLocks/>
            </p:cNvSpPr>
            <p:nvPr/>
          </p:nvSpPr>
          <p:spPr bwMode="auto">
            <a:xfrm>
              <a:off x="6073253" y="3842517"/>
              <a:ext cx="495248"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49" name="Freeform 1153">
              <a:extLst>
                <a:ext uri="{FF2B5EF4-FFF2-40B4-BE49-F238E27FC236}">
                  <a16:creationId xmlns:a16="http://schemas.microsoft.com/office/drawing/2014/main" id="{B166CC18-58D8-4D12-925C-6DE65540566A}"/>
                </a:ext>
              </a:extLst>
            </p:cNvPr>
            <p:cNvSpPr>
              <a:spLocks/>
            </p:cNvSpPr>
            <p:nvPr/>
          </p:nvSpPr>
          <p:spPr bwMode="auto">
            <a:xfrm>
              <a:off x="6371672" y="3877442"/>
              <a:ext cx="506359"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0" name="Freeform 1154">
              <a:extLst>
                <a:ext uri="{FF2B5EF4-FFF2-40B4-BE49-F238E27FC236}">
                  <a16:creationId xmlns:a16="http://schemas.microsoft.com/office/drawing/2014/main" id="{1DD83555-6F5F-4EF1-8D5C-20BFDFFF3575}"/>
                </a:ext>
              </a:extLst>
            </p:cNvPr>
            <p:cNvSpPr>
              <a:spLocks/>
            </p:cNvSpPr>
            <p:nvPr/>
          </p:nvSpPr>
          <p:spPr bwMode="auto">
            <a:xfrm>
              <a:off x="5989124" y="3969517"/>
              <a:ext cx="85716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1" name="Freeform 1156">
              <a:extLst>
                <a:ext uri="{FF2B5EF4-FFF2-40B4-BE49-F238E27FC236}">
                  <a16:creationId xmlns:a16="http://schemas.microsoft.com/office/drawing/2014/main" id="{BA1ED2F5-130C-4C17-B869-3D79DAB36B39}"/>
                </a:ext>
              </a:extLst>
            </p:cNvPr>
            <p:cNvSpPr>
              <a:spLocks/>
            </p:cNvSpPr>
            <p:nvPr/>
          </p:nvSpPr>
          <p:spPr bwMode="auto">
            <a:xfrm>
              <a:off x="5941504" y="4314004"/>
              <a:ext cx="944464"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2" name="Freeform 1157">
              <a:extLst>
                <a:ext uri="{FF2B5EF4-FFF2-40B4-BE49-F238E27FC236}">
                  <a16:creationId xmlns:a16="http://schemas.microsoft.com/office/drawing/2014/main" id="{9275B998-2DDA-467B-A6AD-1238D170FAE1}"/>
                </a:ext>
              </a:extLst>
            </p:cNvPr>
            <p:cNvSpPr>
              <a:spLocks/>
            </p:cNvSpPr>
            <p:nvPr/>
          </p:nvSpPr>
          <p:spPr bwMode="auto">
            <a:xfrm>
              <a:off x="6052617" y="4606104"/>
              <a:ext cx="563504"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solidFill>
                  <a:srgbClr val="C56870"/>
                </a:solidFill>
                <a:latin typeface="Verdana" panose="020B0604030504040204" pitchFamily="34" charset="0"/>
                <a:ea typeface="Verdana" panose="020B0604030504040204" pitchFamily="34" charset="0"/>
                <a:cs typeface="Tahoma" panose="020B0604030504040204" pitchFamily="34" charset="0"/>
              </a:endParaRPr>
            </a:p>
          </p:txBody>
        </p:sp>
        <p:sp>
          <p:nvSpPr>
            <p:cNvPr id="53" name="Freeform 1159">
              <a:extLst>
                <a:ext uri="{FF2B5EF4-FFF2-40B4-BE49-F238E27FC236}">
                  <a16:creationId xmlns:a16="http://schemas.microsoft.com/office/drawing/2014/main" id="{0E75515D-E2FD-4B25-B3E3-4F51833E18AE}"/>
                </a:ext>
              </a:extLst>
            </p:cNvPr>
            <p:cNvSpPr>
              <a:spLocks/>
            </p:cNvSpPr>
            <p:nvPr/>
          </p:nvSpPr>
          <p:spPr bwMode="auto">
            <a:xfrm>
              <a:off x="6214525" y="3559942"/>
              <a:ext cx="642871"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4" name="Freeform 1160">
              <a:extLst>
                <a:ext uri="{FF2B5EF4-FFF2-40B4-BE49-F238E27FC236}">
                  <a16:creationId xmlns:a16="http://schemas.microsoft.com/office/drawing/2014/main" id="{24345EAE-752A-4F93-B8FA-6EBA64938A28}"/>
                </a:ext>
              </a:extLst>
            </p:cNvPr>
            <p:cNvSpPr>
              <a:spLocks/>
            </p:cNvSpPr>
            <p:nvPr/>
          </p:nvSpPr>
          <p:spPr bwMode="auto">
            <a:xfrm>
              <a:off x="6790728" y="3628204"/>
              <a:ext cx="139685"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5" name="Freeform 1161">
              <a:extLst>
                <a:ext uri="{FF2B5EF4-FFF2-40B4-BE49-F238E27FC236}">
                  <a16:creationId xmlns:a16="http://schemas.microsoft.com/office/drawing/2014/main" id="{DAC50291-1C5B-4409-9221-2869F5BD6E1C}"/>
                </a:ext>
              </a:extLst>
            </p:cNvPr>
            <p:cNvSpPr>
              <a:spLocks/>
            </p:cNvSpPr>
            <p:nvPr/>
          </p:nvSpPr>
          <p:spPr bwMode="auto">
            <a:xfrm>
              <a:off x="6284368" y="3105917"/>
              <a:ext cx="658744"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7" name="Freeform 1164">
              <a:extLst>
                <a:ext uri="{FF2B5EF4-FFF2-40B4-BE49-F238E27FC236}">
                  <a16:creationId xmlns:a16="http://schemas.microsoft.com/office/drawing/2014/main" id="{9EFE64B3-AEB5-4D3C-B4AE-890C60DCC712}"/>
                </a:ext>
              </a:extLst>
            </p:cNvPr>
            <p:cNvSpPr>
              <a:spLocks/>
            </p:cNvSpPr>
            <p:nvPr/>
          </p:nvSpPr>
          <p:spPr bwMode="auto">
            <a:xfrm>
              <a:off x="6925651" y="3475804"/>
              <a:ext cx="188893"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8" name="Freeform 1165">
              <a:extLst>
                <a:ext uri="{FF2B5EF4-FFF2-40B4-BE49-F238E27FC236}">
                  <a16:creationId xmlns:a16="http://schemas.microsoft.com/office/drawing/2014/main" id="{C6080185-7A82-4DEF-BD53-C09811A1CBAB}"/>
                </a:ext>
              </a:extLst>
            </p:cNvPr>
            <p:cNvSpPr>
              <a:spLocks/>
            </p:cNvSpPr>
            <p:nvPr/>
          </p:nvSpPr>
          <p:spPr bwMode="auto">
            <a:xfrm>
              <a:off x="7097083" y="3463104"/>
              <a:ext cx="87304"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chemeClr val="bg1">
                <a:lumMod val="8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59" name="Freeform 1166">
              <a:extLst>
                <a:ext uri="{FF2B5EF4-FFF2-40B4-BE49-F238E27FC236}">
                  <a16:creationId xmlns:a16="http://schemas.microsoft.com/office/drawing/2014/main" id="{7F3044D9-B5D2-4271-ADC7-646DE26CDDA1}"/>
                </a:ext>
              </a:extLst>
            </p:cNvPr>
            <p:cNvSpPr>
              <a:spLocks/>
            </p:cNvSpPr>
            <p:nvPr/>
          </p:nvSpPr>
          <p:spPr bwMode="auto">
            <a:xfrm>
              <a:off x="6930413" y="3340867"/>
              <a:ext cx="373023"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0" name="Freeform 1169">
              <a:extLst>
                <a:ext uri="{FF2B5EF4-FFF2-40B4-BE49-F238E27FC236}">
                  <a16:creationId xmlns:a16="http://schemas.microsoft.com/office/drawing/2014/main" id="{D184FCA4-9F35-4C00-9B97-38582BD3D275}"/>
                </a:ext>
              </a:extLst>
            </p:cNvPr>
            <p:cNvSpPr>
              <a:spLocks/>
            </p:cNvSpPr>
            <p:nvPr/>
          </p:nvSpPr>
          <p:spPr bwMode="auto">
            <a:xfrm>
              <a:off x="6838348" y="3064642"/>
              <a:ext cx="180956"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1" name="Freeform 1170">
              <a:extLst>
                <a:ext uri="{FF2B5EF4-FFF2-40B4-BE49-F238E27FC236}">
                  <a16:creationId xmlns:a16="http://schemas.microsoft.com/office/drawing/2014/main" id="{FFB2259C-BA80-422D-9DD8-FE94E05FBA12}"/>
                </a:ext>
              </a:extLst>
            </p:cNvPr>
            <p:cNvSpPr>
              <a:spLocks/>
            </p:cNvSpPr>
            <p:nvPr/>
          </p:nvSpPr>
          <p:spPr bwMode="auto">
            <a:xfrm>
              <a:off x="6997081" y="3015429"/>
              <a:ext cx="166670"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chemeClr val="accent1">
                <a:lumMod val="75000"/>
              </a:schemeClr>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2" name="Freeform 1171">
              <a:extLst>
                <a:ext uri="{FF2B5EF4-FFF2-40B4-BE49-F238E27FC236}">
                  <a16:creationId xmlns:a16="http://schemas.microsoft.com/office/drawing/2014/main" id="{35C63E48-655C-4382-8FC9-E6F18E592E38}"/>
                </a:ext>
              </a:extLst>
            </p:cNvPr>
            <p:cNvSpPr>
              <a:spLocks/>
            </p:cNvSpPr>
            <p:nvPr/>
          </p:nvSpPr>
          <p:spPr bwMode="auto">
            <a:xfrm>
              <a:off x="7049463" y="2674117"/>
              <a:ext cx="409532"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D9D9D9"/>
            </a:solidFill>
            <a:ln w="9525">
              <a:solidFill>
                <a:schemeClr val="bg1"/>
              </a:solidFill>
              <a:round/>
              <a:headEnd/>
              <a:tailEnd/>
            </a:ln>
            <a:effectLst/>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3" name="Freeform 58">
              <a:extLst>
                <a:ext uri="{FF2B5EF4-FFF2-40B4-BE49-F238E27FC236}">
                  <a16:creationId xmlns:a16="http://schemas.microsoft.com/office/drawing/2014/main" id="{9747E7E5-0E6D-454F-93DC-326BEFB5E328}"/>
                </a:ext>
              </a:extLst>
            </p:cNvPr>
            <p:cNvSpPr>
              <a:spLocks/>
            </p:cNvSpPr>
            <p:nvPr/>
          </p:nvSpPr>
          <p:spPr bwMode="auto">
            <a:xfrm>
              <a:off x="6757393" y="3855217"/>
              <a:ext cx="114288"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chemeClr val="bg1">
                <a:lumMod val="85000"/>
              </a:schemeClr>
            </a:solidFill>
            <a:ln w="4763">
              <a:solidFill>
                <a:srgbClr val="FFFFFF"/>
              </a:solidFill>
              <a:prstDash val="solid"/>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defRPr/>
              </a:pPr>
              <a:endParaRPr lang="en-US" sz="2592" dirty="0">
                <a:latin typeface="Verdana" panose="020B0604030504040204" pitchFamily="34" charset="0"/>
                <a:ea typeface="Verdana" panose="020B0604030504040204" pitchFamily="34" charset="0"/>
              </a:endParaRPr>
            </a:p>
          </p:txBody>
        </p:sp>
        <p:sp>
          <p:nvSpPr>
            <p:cNvPr id="64" name="Freeform 8">
              <a:extLst>
                <a:ext uri="{FF2B5EF4-FFF2-40B4-BE49-F238E27FC236}">
                  <a16:creationId xmlns:a16="http://schemas.microsoft.com/office/drawing/2014/main" id="{58C8584A-1749-4ED6-B6EE-2DE1D06C251B}"/>
                </a:ext>
              </a:extLst>
            </p:cNvPr>
            <p:cNvSpPr>
              <a:spLocks/>
            </p:cNvSpPr>
            <p:nvPr/>
          </p:nvSpPr>
          <p:spPr bwMode="auto">
            <a:xfrm>
              <a:off x="2782708" y="5330004"/>
              <a:ext cx="47620" cy="68263"/>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5" name="Freeform 9">
              <a:extLst>
                <a:ext uri="{FF2B5EF4-FFF2-40B4-BE49-F238E27FC236}">
                  <a16:creationId xmlns:a16="http://schemas.microsoft.com/office/drawing/2014/main" id="{FC4763CE-F621-46D1-A78A-3583873FFF85}"/>
                </a:ext>
              </a:extLst>
            </p:cNvPr>
            <p:cNvSpPr>
              <a:spLocks/>
            </p:cNvSpPr>
            <p:nvPr/>
          </p:nvSpPr>
          <p:spPr bwMode="auto">
            <a:xfrm>
              <a:off x="2850964" y="5269679"/>
              <a:ext cx="88891" cy="87313"/>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6" name="Freeform 10">
              <a:extLst>
                <a:ext uri="{FF2B5EF4-FFF2-40B4-BE49-F238E27FC236}">
                  <a16:creationId xmlns:a16="http://schemas.microsoft.com/office/drawing/2014/main" id="{52312269-F936-4706-B7AF-5115914780EB}"/>
                </a:ext>
              </a:extLst>
            </p:cNvPr>
            <p:cNvSpPr>
              <a:spLocks/>
            </p:cNvSpPr>
            <p:nvPr/>
          </p:nvSpPr>
          <p:spPr bwMode="auto">
            <a:xfrm>
              <a:off x="2933505" y="5330004"/>
              <a:ext cx="131748" cy="98425"/>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7" name="Freeform 11">
              <a:extLst>
                <a:ext uri="{FF2B5EF4-FFF2-40B4-BE49-F238E27FC236}">
                  <a16:creationId xmlns:a16="http://schemas.microsoft.com/office/drawing/2014/main" id="{A2EF6166-03DF-49DF-AF07-7C2A21BF6158}"/>
                </a:ext>
              </a:extLst>
            </p:cNvPr>
            <p:cNvSpPr>
              <a:spLocks/>
            </p:cNvSpPr>
            <p:nvPr/>
          </p:nvSpPr>
          <p:spPr bwMode="auto">
            <a:xfrm>
              <a:off x="3070016" y="5404617"/>
              <a:ext cx="104764" cy="52387"/>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8" name="Freeform 12">
              <a:extLst>
                <a:ext uri="{FF2B5EF4-FFF2-40B4-BE49-F238E27FC236}">
                  <a16:creationId xmlns:a16="http://schemas.microsoft.com/office/drawing/2014/main" id="{BAC26334-4076-4110-8A6F-88600ECBA38A}"/>
                </a:ext>
              </a:extLst>
            </p:cNvPr>
            <p:cNvSpPr>
              <a:spLocks/>
            </p:cNvSpPr>
            <p:nvPr/>
          </p:nvSpPr>
          <p:spPr bwMode="auto">
            <a:xfrm>
              <a:off x="3100175" y="5477642"/>
              <a:ext cx="42859" cy="3810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69" name="Freeform 13">
              <a:extLst>
                <a:ext uri="{FF2B5EF4-FFF2-40B4-BE49-F238E27FC236}">
                  <a16:creationId xmlns:a16="http://schemas.microsoft.com/office/drawing/2014/main" id="{146CD03B-86D9-47FA-8231-C7A1F5DB0873}"/>
                </a:ext>
              </a:extLst>
            </p:cNvPr>
            <p:cNvSpPr>
              <a:spLocks/>
            </p:cNvSpPr>
            <p:nvPr/>
          </p:nvSpPr>
          <p:spPr bwMode="auto">
            <a:xfrm>
              <a:off x="3147795" y="5518917"/>
              <a:ext cx="28572" cy="36512"/>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70" name="Freeform 14">
              <a:extLst>
                <a:ext uri="{FF2B5EF4-FFF2-40B4-BE49-F238E27FC236}">
                  <a16:creationId xmlns:a16="http://schemas.microsoft.com/office/drawing/2014/main" id="{BBD531BF-FC4C-4349-A981-4A9F50D2F11D}"/>
                </a:ext>
              </a:extLst>
            </p:cNvPr>
            <p:cNvSpPr>
              <a:spLocks/>
            </p:cNvSpPr>
            <p:nvPr/>
          </p:nvSpPr>
          <p:spPr bwMode="auto">
            <a:xfrm>
              <a:off x="3220812" y="5536379"/>
              <a:ext cx="177781" cy="212725"/>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sp>
          <p:nvSpPr>
            <p:cNvPr id="71" name="Freeform 15">
              <a:extLst>
                <a:ext uri="{FF2B5EF4-FFF2-40B4-BE49-F238E27FC236}">
                  <a16:creationId xmlns:a16="http://schemas.microsoft.com/office/drawing/2014/main" id="{5D42FAE2-C41A-4872-B236-EF6712C31017}"/>
                </a:ext>
              </a:extLst>
            </p:cNvPr>
            <p:cNvSpPr>
              <a:spLocks/>
            </p:cNvSpPr>
            <p:nvPr/>
          </p:nvSpPr>
          <p:spPr bwMode="auto">
            <a:xfrm>
              <a:off x="3157319" y="5436367"/>
              <a:ext cx="98415" cy="84137"/>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chemeClr val="bg1">
                <a:lumMod val="85000"/>
              </a:schemeClr>
            </a:solidFill>
            <a:ln w="6350">
              <a:solidFill>
                <a:srgbClr val="FFFFFF"/>
              </a:solidFill>
              <a:round/>
              <a:headEnd/>
              <a:tailEnd/>
            </a:ln>
          </p:spPr>
          <p:txBody>
            <a:bodyPr>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eaLnBrk="1" hangingPunct="1">
                <a:defRPr/>
              </a:pPr>
              <a:endParaRPr lang="en-US" sz="2592" dirty="0">
                <a:latin typeface="Verdana" panose="020B0604030504040204" pitchFamily="34" charset="0"/>
                <a:ea typeface="Verdana" panose="020B0604030504040204" pitchFamily="34" charset="0"/>
                <a:cs typeface="Tahoma" panose="020B0604030504040204" pitchFamily="34" charset="0"/>
              </a:endParaRPr>
            </a:p>
          </p:txBody>
        </p:sp>
      </p:grpSp>
      <p:sp>
        <p:nvSpPr>
          <p:cNvPr id="72" name="TextBox 13">
            <a:extLst>
              <a:ext uri="{FF2B5EF4-FFF2-40B4-BE49-F238E27FC236}">
                <a16:creationId xmlns:a16="http://schemas.microsoft.com/office/drawing/2014/main" id="{DEE978A7-5BBC-46F3-920C-0EB2FEE582C9}"/>
              </a:ext>
            </a:extLst>
          </p:cNvPr>
          <p:cNvSpPr txBox="1">
            <a:spLocks noChangeArrowheads="1"/>
          </p:cNvSpPr>
          <p:nvPr/>
        </p:nvSpPr>
        <p:spPr bwMode="auto">
          <a:xfrm>
            <a:off x="3905194" y="2681534"/>
            <a:ext cx="7781509" cy="317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nSpc>
                <a:spcPct val="100000"/>
              </a:lnSpc>
              <a:spcBef>
                <a:spcPct val="0"/>
              </a:spcBef>
              <a:buFontTx/>
              <a:buNone/>
            </a:pPr>
            <a:r>
              <a:rPr lang="en-US" altLang="en-US" sz="1400" b="1" dirty="0">
                <a:latin typeface="+mn-lt"/>
                <a:cs typeface="Verdana"/>
              </a:rPr>
              <a:t> </a:t>
            </a:r>
            <a:r>
              <a:rPr lang="en-US" altLang="en-US" sz="1400" dirty="0">
                <a:latin typeface="+mn-lt"/>
                <a:cs typeface="Verdana"/>
              </a:rPr>
              <a:t>Proposed standards	  </a:t>
            </a:r>
            <a:r>
              <a:rPr lang="en-US" altLang="en-US" sz="1400" dirty="0">
                <a:solidFill>
                  <a:schemeClr val="accent1">
                    <a:lumMod val="75000"/>
                  </a:schemeClr>
                </a:solidFill>
                <a:latin typeface="+mn-lt"/>
                <a:cs typeface="Verdana"/>
              </a:rPr>
              <a:t>   </a:t>
            </a:r>
            <a:r>
              <a:rPr lang="en-US" altLang="en-US" sz="1400" dirty="0">
                <a:latin typeface="+mn-lt"/>
                <a:cs typeface="Verdana"/>
              </a:rPr>
              <a:t> At least one established standard</a:t>
            </a:r>
          </a:p>
        </p:txBody>
      </p:sp>
      <p:sp>
        <p:nvSpPr>
          <p:cNvPr id="73" name="Rectangle 72">
            <a:extLst>
              <a:ext uri="{FF2B5EF4-FFF2-40B4-BE49-F238E27FC236}">
                <a16:creationId xmlns:a16="http://schemas.microsoft.com/office/drawing/2014/main" id="{BA884018-DBED-4488-9429-25D6E01DCAEA}"/>
              </a:ext>
            </a:extLst>
          </p:cNvPr>
          <p:cNvSpPr/>
          <p:nvPr/>
        </p:nvSpPr>
        <p:spPr>
          <a:xfrm>
            <a:off x="5697730" y="2753163"/>
            <a:ext cx="94775" cy="947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592" dirty="0">
              <a:solidFill>
                <a:schemeClr val="accent3">
                  <a:lumMod val="50000"/>
                </a:schemeClr>
              </a:solidFill>
            </a:endParaRPr>
          </a:p>
        </p:txBody>
      </p:sp>
      <p:sp>
        <p:nvSpPr>
          <p:cNvPr id="74" name="Rectangle 73">
            <a:extLst>
              <a:ext uri="{FF2B5EF4-FFF2-40B4-BE49-F238E27FC236}">
                <a16:creationId xmlns:a16="http://schemas.microsoft.com/office/drawing/2014/main" id="{F4FA299C-0924-47CD-869B-6C353251BC1F}"/>
              </a:ext>
            </a:extLst>
          </p:cNvPr>
          <p:cNvSpPr/>
          <p:nvPr/>
        </p:nvSpPr>
        <p:spPr>
          <a:xfrm>
            <a:off x="3829499" y="2750638"/>
            <a:ext cx="94775" cy="9477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pPr algn="ctr"/>
            <a:endParaRPr lang="en-US" sz="2592" dirty="0">
              <a:solidFill>
                <a:schemeClr val="accent3">
                  <a:lumMod val="60000"/>
                  <a:lumOff val="40000"/>
                </a:schemeClr>
              </a:solidFill>
            </a:endParaRPr>
          </a:p>
        </p:txBody>
      </p:sp>
      <p:sp>
        <p:nvSpPr>
          <p:cNvPr id="75" name="TextBox 74">
            <a:extLst>
              <a:ext uri="{FF2B5EF4-FFF2-40B4-BE49-F238E27FC236}">
                <a16:creationId xmlns:a16="http://schemas.microsoft.com/office/drawing/2014/main" id="{74EC30EB-8DE9-40A5-B807-7036A2A89088}"/>
              </a:ext>
            </a:extLst>
          </p:cNvPr>
          <p:cNvSpPr txBox="1"/>
          <p:nvPr/>
        </p:nvSpPr>
        <p:spPr>
          <a:xfrm>
            <a:off x="1401252" y="5181878"/>
            <a:ext cx="1030952" cy="1384995"/>
          </a:xfrm>
          <a:prstGeom prst="rect">
            <a:avLst/>
          </a:prstGeom>
          <a:noFill/>
          <a:ln>
            <a:solidFill>
              <a:schemeClr val="accent1"/>
            </a:solidFill>
            <a:prstDash val="sysDot"/>
          </a:ln>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400" dirty="0"/>
              <a:t>California established response and notification levels</a:t>
            </a:r>
          </a:p>
        </p:txBody>
      </p:sp>
      <p:cxnSp>
        <p:nvCxnSpPr>
          <p:cNvPr id="76" name="Elbow Connector 86">
            <a:extLst>
              <a:ext uri="{FF2B5EF4-FFF2-40B4-BE49-F238E27FC236}">
                <a16:creationId xmlns:a16="http://schemas.microsoft.com/office/drawing/2014/main" id="{84273935-2B90-4C64-85B0-1462EA95DF95}"/>
              </a:ext>
            </a:extLst>
          </p:cNvPr>
          <p:cNvCxnSpPr>
            <a:cxnSpLocks/>
          </p:cNvCxnSpPr>
          <p:nvPr/>
        </p:nvCxnSpPr>
        <p:spPr>
          <a:xfrm rot="5400000" flipH="1" flipV="1">
            <a:off x="1752070" y="4617382"/>
            <a:ext cx="514795" cy="598074"/>
          </a:xfrm>
          <a:prstGeom prst="bentConnector2">
            <a:avLst/>
          </a:prstGeom>
          <a:ln w="952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88">
            <a:extLst>
              <a:ext uri="{FF2B5EF4-FFF2-40B4-BE49-F238E27FC236}">
                <a16:creationId xmlns:a16="http://schemas.microsoft.com/office/drawing/2014/main" id="{37EBCC7A-38EB-4E50-82C7-6D47517641A5}"/>
              </a:ext>
            </a:extLst>
          </p:cNvPr>
          <p:cNvCxnSpPr>
            <a:cxnSpLocks/>
            <a:stCxn id="80" idx="0"/>
          </p:cNvCxnSpPr>
          <p:nvPr/>
        </p:nvCxnSpPr>
        <p:spPr>
          <a:xfrm rot="16200000" flipV="1">
            <a:off x="9320612" y="4381907"/>
            <a:ext cx="337515" cy="966670"/>
          </a:xfrm>
          <a:prstGeom prst="bentConnector2">
            <a:avLst/>
          </a:prstGeom>
          <a:ln w="952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1A42927A-4A90-402B-A44E-B698CFE59A76}"/>
              </a:ext>
            </a:extLst>
          </p:cNvPr>
          <p:cNvSpPr txBox="1"/>
          <p:nvPr/>
        </p:nvSpPr>
        <p:spPr>
          <a:xfrm>
            <a:off x="6207290" y="7246384"/>
            <a:ext cx="1959403" cy="738664"/>
          </a:xfrm>
          <a:prstGeom prst="rect">
            <a:avLst/>
          </a:prstGeom>
          <a:noFill/>
          <a:ln>
            <a:solidFill>
              <a:schemeClr val="accent1"/>
            </a:solidFill>
            <a:prstDash val="sysDot"/>
          </a:ln>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400" dirty="0"/>
              <a:t>At the start of 2021, Illinois issued health advisories for five PFASs</a:t>
            </a:r>
          </a:p>
        </p:txBody>
      </p:sp>
      <p:cxnSp>
        <p:nvCxnSpPr>
          <p:cNvPr id="79" name="Elbow Connector 90">
            <a:extLst>
              <a:ext uri="{FF2B5EF4-FFF2-40B4-BE49-F238E27FC236}">
                <a16:creationId xmlns:a16="http://schemas.microsoft.com/office/drawing/2014/main" id="{504BE530-EDB5-48D4-AB50-218673CA8637}"/>
              </a:ext>
            </a:extLst>
          </p:cNvPr>
          <p:cNvCxnSpPr>
            <a:cxnSpLocks/>
          </p:cNvCxnSpPr>
          <p:nvPr/>
        </p:nvCxnSpPr>
        <p:spPr>
          <a:xfrm flipV="1">
            <a:off x="7008003" y="5149563"/>
            <a:ext cx="0" cy="2096821"/>
          </a:xfrm>
          <a:prstGeom prst="straightConnector1">
            <a:avLst/>
          </a:prstGeom>
          <a:ln w="952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31484B0-231D-4078-B796-83FEAB60B119}"/>
              </a:ext>
            </a:extLst>
          </p:cNvPr>
          <p:cNvSpPr txBox="1"/>
          <p:nvPr/>
        </p:nvSpPr>
        <p:spPr>
          <a:xfrm>
            <a:off x="9190643" y="5033999"/>
            <a:ext cx="1564122" cy="954107"/>
          </a:xfrm>
          <a:prstGeom prst="rect">
            <a:avLst/>
          </a:prstGeom>
          <a:noFill/>
          <a:ln>
            <a:solidFill>
              <a:schemeClr val="accent1"/>
            </a:solidFill>
            <a:prstDash val="sysDot"/>
          </a:ln>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400" dirty="0"/>
              <a:t>New Jersey adopted PFOA and PFOS regulations in 2020</a:t>
            </a:r>
          </a:p>
        </p:txBody>
      </p:sp>
      <p:sp>
        <p:nvSpPr>
          <p:cNvPr id="81" name="TextBox 80">
            <a:extLst>
              <a:ext uri="{FF2B5EF4-FFF2-40B4-BE49-F238E27FC236}">
                <a16:creationId xmlns:a16="http://schemas.microsoft.com/office/drawing/2014/main" id="{76AF97F3-62FB-4DD6-8662-32E9EEF7C7F4}"/>
              </a:ext>
            </a:extLst>
          </p:cNvPr>
          <p:cNvSpPr txBox="1"/>
          <p:nvPr/>
        </p:nvSpPr>
        <p:spPr>
          <a:xfrm>
            <a:off x="9677640" y="2729475"/>
            <a:ext cx="1156391" cy="1169551"/>
          </a:xfrm>
          <a:prstGeom prst="rect">
            <a:avLst/>
          </a:prstGeom>
          <a:noFill/>
          <a:ln>
            <a:solidFill>
              <a:schemeClr val="accent1"/>
            </a:solidFill>
            <a:prstDash val="sysDot"/>
          </a:ln>
        </p:spPr>
        <p:txBody>
          <a:bodyPr wrap="square" rtlCol="0">
            <a:spAutoFit/>
          </a:bodyPr>
          <a:ls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a:lstStyle>
          <a:p>
            <a:r>
              <a:rPr lang="en-US" sz="1400" dirty="0"/>
              <a:t>Vermont established a drinking water health advisory</a:t>
            </a:r>
          </a:p>
        </p:txBody>
      </p:sp>
      <p:cxnSp>
        <p:nvCxnSpPr>
          <p:cNvPr id="82" name="Elbow Connector 96">
            <a:extLst>
              <a:ext uri="{FF2B5EF4-FFF2-40B4-BE49-F238E27FC236}">
                <a16:creationId xmlns:a16="http://schemas.microsoft.com/office/drawing/2014/main" id="{82D5A0C6-B5C7-4A48-9B0C-991CFCBF363D}"/>
              </a:ext>
            </a:extLst>
          </p:cNvPr>
          <p:cNvCxnSpPr>
            <a:cxnSpLocks/>
          </p:cNvCxnSpPr>
          <p:nvPr/>
        </p:nvCxnSpPr>
        <p:spPr>
          <a:xfrm rot="10800000" flipV="1">
            <a:off x="8946720" y="2999227"/>
            <a:ext cx="740307" cy="735396"/>
          </a:xfrm>
          <a:prstGeom prst="bentConnector3">
            <a:avLst>
              <a:gd name="adj1" fmla="val 102007"/>
            </a:avLst>
          </a:prstGeom>
          <a:ln w="952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7510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121920" tIns="60960" rIns="121920" bIns="60960" rtlCol="0" anchor="ctr">
        <a:normAutofit/>
      </a:bodyPr>
      <a:lstStyle>
        <a:defPPr algn="l">
          <a:defRPr sz="4800" dirty="0">
            <a:solidFill>
              <a:schemeClr val="accent1">
                <a:lumMod val="75000"/>
              </a:schemeClr>
            </a:solidFill>
            <a:latin typeface="Helvetica Neue Medium"/>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A020251-D2FC-40E0-A1AA-4C5D79376E49}">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c9f78da-6237-4788-a9d8-38e3df505e3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DE184B9B1D8A74C8BE066471C8258BF" ma:contentTypeVersion="12" ma:contentTypeDescription="Create a new document." ma:contentTypeScope="" ma:versionID="8979153d96cda99c617c3cb12117d59f">
  <xsd:schema xmlns:xsd="http://www.w3.org/2001/XMLSchema" xmlns:xs="http://www.w3.org/2001/XMLSchema" xmlns:p="http://schemas.microsoft.com/office/2006/metadata/properties" xmlns:ns3="ec9f78da-6237-4788-a9d8-38e3df505e34" xmlns:ns4="a600a335-5114-4436-8501-0e05953b5c21" targetNamespace="http://schemas.microsoft.com/office/2006/metadata/properties" ma:root="true" ma:fieldsID="4c818afb839f351b2aa33e34f11c6a2a" ns3:_="" ns4:_="">
    <xsd:import namespace="ec9f78da-6237-4788-a9d8-38e3df505e34"/>
    <xsd:import namespace="a600a335-5114-4436-8501-0e05953b5c21"/>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9f78da-6237-4788-a9d8-38e3df505e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600a335-5114-4436-8501-0e05953b5c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033337-5622-4D60-96E6-81D9DBFE1108}">
  <ds:schemaRefs>
    <ds:schemaRef ds:uri="a600a335-5114-4436-8501-0e05953b5c21"/>
    <ds:schemaRef ds:uri="http://purl.org/dc/elements/1.1/"/>
    <ds:schemaRef ds:uri="http://schemas.microsoft.com/office/2006/documentManagement/types"/>
    <ds:schemaRef ds:uri="http://purl.org/dc/dcmitype/"/>
    <ds:schemaRef ds:uri="http://www.w3.org/XML/1998/namespace"/>
    <ds:schemaRef ds:uri="ec9f78da-6237-4788-a9d8-38e3df505e34"/>
    <ds:schemaRef ds:uri="http://schemas.microsoft.com/office/2006/metadata/properties"/>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E1B30725-18FB-4F57-BBDC-8F972F7271D5}">
  <ds:schemaRefs>
    <ds:schemaRef ds:uri="http://schemas.microsoft.com/sharepoint/v3/contenttype/forms"/>
  </ds:schemaRefs>
</ds:datastoreItem>
</file>

<file path=customXml/itemProps3.xml><?xml version="1.0" encoding="utf-8"?>
<ds:datastoreItem xmlns:ds="http://schemas.openxmlformats.org/officeDocument/2006/customXml" ds:itemID="{A0CB8BEA-F3C8-4CA6-9B14-D06C9BDC9D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9f78da-6237-4788-a9d8-38e3df505e34"/>
    <ds:schemaRef ds:uri="a600a335-5114-4436-8501-0e05953b5c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9500</TotalTime>
  <Words>3325</Words>
  <Application>Microsoft Office PowerPoint</Application>
  <PresentationFormat>Custom</PresentationFormat>
  <Paragraphs>353</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Per- and polyfluoroalkyl substances (PFAS) </vt:lpstr>
      <vt:lpstr>PFAS are persistent chemical pollutants that affect human health</vt:lpstr>
      <vt:lpstr>APWA Advocacy on PFAS</vt:lpstr>
      <vt:lpstr>EPA's PFAS Strategic Roadmap</vt:lpstr>
      <vt:lpstr>Principles guiding EPA’s comprehensive approach to address PFAS  </vt:lpstr>
      <vt:lpstr>EPA &amp; FDA restrictions for PFAS in drinking water and food packaging </vt:lpstr>
      <vt:lpstr>PFAS National Primary Drinking Water Regulation Specifics</vt:lpstr>
      <vt:lpstr>Utilities in nearly every state have reported contamination above the MCLs</vt:lpstr>
      <vt:lpstr>States that released health advisories and published PFAS contaminant level guidelines</vt:lpstr>
      <vt:lpstr>State spotlight: New Jersey</vt:lpstr>
      <vt:lpstr>12 states prohibited distribution of food packaging with PFAS</vt:lpstr>
      <vt:lpstr>A major source of contamination is military installations, primarily Air Force sites </vt:lpstr>
      <vt:lpstr>Litigation against PFAS manufacturers and settlements for water systems</vt:lpstr>
      <vt:lpstr>Hazardous Designation for PFOA &amp; PFOS under CERCLA (Superfund)</vt:lpstr>
      <vt:lpstr>Destruction &amp; Disposal Guidance and Effluent Limitations Guidelines (ELGs)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Ryan McManus</cp:lastModifiedBy>
  <cp:revision>37</cp:revision>
  <dcterms:created xsi:type="dcterms:W3CDTF">2014-03-11T17:07:32Z</dcterms:created>
  <dcterms:modified xsi:type="dcterms:W3CDTF">2024-12-05T16:44:15Z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0x0101004DE184B9B1D8A74C8BE066471C8258BF</vt:lpwstr>
  </property>
</Properties>
</file>