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8288000" cy="10287000"/>
  <p:notesSz cx="6858000" cy="9144000"/>
  <p:embeddedFontLst>
    <p:embeddedFont>
      <p:font typeface="Canva Sans Bold" panose="020B0604020202020204" charset="0"/>
      <p:regular r:id="rId29"/>
    </p:embeddedFont>
    <p:embeddedFont>
      <p:font typeface="League Spartan" panose="020B0604020202020204" charset="0"/>
      <p:regular r:id="rId30"/>
    </p:embeddedFont>
    <p:embeddedFont>
      <p:font typeface="Poppins" panose="00000500000000000000" pitchFamily="2" charset="0"/>
      <p:regular r:id="rId31"/>
      <p:bold r:id="rId32"/>
      <p:italic r:id="rId33"/>
      <p:boldItalic r:id="rId34"/>
    </p:embeddedFont>
    <p:embeddedFont>
      <p:font typeface="Poppins Bold" panose="020B0604020202020204" charset="0"/>
      <p:regular r:id="rId35"/>
      <p:bold r:id="rId36"/>
    </p:embeddedFont>
    <p:embeddedFont>
      <p:font typeface="Poppins Italics" panose="020B0604020202020204" charset="0"/>
      <p:regular r:id="rId37"/>
    </p:embeddedFont>
    <p:embeddedFont>
      <p:font typeface="Poppins Medium" panose="00000600000000000000" pitchFamily="2" charset="0"/>
      <p:regular r:id="rId38"/>
      <p:italic r:id="rId39"/>
    </p:embeddedFont>
    <p:embeddedFont>
      <p:font typeface="Public Sans Bold" panose="020B0604020202020204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71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04.08.2025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svg"/><Relationship Id="rId7" Type="http://schemas.openxmlformats.org/officeDocument/2006/relationships/image" Target="../media/image73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png"/><Relationship Id="rId9" Type="http://schemas.openxmlformats.org/officeDocument/2006/relationships/image" Target="../media/image7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3" Type="http://schemas.openxmlformats.org/officeDocument/2006/relationships/image" Target="../media/image77.sv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svg"/><Relationship Id="rId18" Type="http://schemas.openxmlformats.org/officeDocument/2006/relationships/image" Target="../media/image99.svg"/><Relationship Id="rId3" Type="http://schemas.openxmlformats.org/officeDocument/2006/relationships/image" Target="../media/image84.svg"/><Relationship Id="rId21" Type="http://schemas.openxmlformats.org/officeDocument/2006/relationships/image" Target="../media/image102.jpeg"/><Relationship Id="rId7" Type="http://schemas.openxmlformats.org/officeDocument/2006/relationships/image" Target="../media/image88.svg"/><Relationship Id="rId12" Type="http://schemas.openxmlformats.org/officeDocument/2006/relationships/image" Target="../media/image93.png"/><Relationship Id="rId17" Type="http://schemas.openxmlformats.org/officeDocument/2006/relationships/image" Target="../media/image98.png"/><Relationship Id="rId2" Type="http://schemas.openxmlformats.org/officeDocument/2006/relationships/image" Target="../media/image83.png"/><Relationship Id="rId16" Type="http://schemas.openxmlformats.org/officeDocument/2006/relationships/image" Target="../media/image97.jpeg"/><Relationship Id="rId20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92.svg"/><Relationship Id="rId5" Type="http://schemas.openxmlformats.org/officeDocument/2006/relationships/image" Target="../media/image86.svg"/><Relationship Id="rId15" Type="http://schemas.openxmlformats.org/officeDocument/2006/relationships/image" Target="../media/image96.svg"/><Relationship Id="rId23" Type="http://schemas.openxmlformats.org/officeDocument/2006/relationships/image" Target="../media/image104.svg"/><Relationship Id="rId10" Type="http://schemas.openxmlformats.org/officeDocument/2006/relationships/image" Target="../media/image91.png"/><Relationship Id="rId19" Type="http://schemas.openxmlformats.org/officeDocument/2006/relationships/image" Target="../media/image100.jpeg"/><Relationship Id="rId4" Type="http://schemas.openxmlformats.org/officeDocument/2006/relationships/image" Target="../media/image85.png"/><Relationship Id="rId9" Type="http://schemas.openxmlformats.org/officeDocument/2006/relationships/image" Target="../media/image90.svg"/><Relationship Id="rId14" Type="http://schemas.openxmlformats.org/officeDocument/2006/relationships/image" Target="../media/image95.png"/><Relationship Id="rId22" Type="http://schemas.openxmlformats.org/officeDocument/2006/relationships/image" Target="../media/image10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svg"/><Relationship Id="rId3" Type="http://schemas.openxmlformats.org/officeDocument/2006/relationships/image" Target="../media/image106.svg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11" Type="http://schemas.openxmlformats.org/officeDocument/2006/relationships/image" Target="../media/image114.jpeg"/><Relationship Id="rId5" Type="http://schemas.openxmlformats.org/officeDocument/2006/relationships/image" Target="../media/image108.jpeg"/><Relationship Id="rId10" Type="http://schemas.openxmlformats.org/officeDocument/2006/relationships/image" Target="../media/image113.svg"/><Relationship Id="rId4" Type="http://schemas.openxmlformats.org/officeDocument/2006/relationships/image" Target="../media/image107.jpeg"/><Relationship Id="rId9" Type="http://schemas.openxmlformats.org/officeDocument/2006/relationships/image" Target="../media/image1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6.jpeg"/><Relationship Id="rId7" Type="http://schemas.openxmlformats.org/officeDocument/2006/relationships/image" Target="../media/image118.sv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11" Type="http://schemas.openxmlformats.org/officeDocument/2006/relationships/image" Target="../media/image122.jpeg"/><Relationship Id="rId5" Type="http://schemas.openxmlformats.org/officeDocument/2006/relationships/image" Target="../media/image99.svg"/><Relationship Id="rId10" Type="http://schemas.openxmlformats.org/officeDocument/2006/relationships/image" Target="../media/image121.jpeg"/><Relationship Id="rId4" Type="http://schemas.openxmlformats.org/officeDocument/2006/relationships/image" Target="../media/image98.png"/><Relationship Id="rId9" Type="http://schemas.openxmlformats.org/officeDocument/2006/relationships/image" Target="../media/image12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3" Type="http://schemas.openxmlformats.org/officeDocument/2006/relationships/image" Target="../media/image124.svg"/><Relationship Id="rId7" Type="http://schemas.openxmlformats.org/officeDocument/2006/relationships/image" Target="../media/image128.sv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5" Type="http://schemas.openxmlformats.org/officeDocument/2006/relationships/image" Target="../media/image126.svg"/><Relationship Id="rId4" Type="http://schemas.openxmlformats.org/officeDocument/2006/relationships/image" Target="../media/image125.png"/><Relationship Id="rId9" Type="http://schemas.openxmlformats.org/officeDocument/2006/relationships/image" Target="../media/image13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13" Type="http://schemas.openxmlformats.org/officeDocument/2006/relationships/image" Target="../media/image142.jpeg"/><Relationship Id="rId3" Type="http://schemas.openxmlformats.org/officeDocument/2006/relationships/image" Target="../media/image132.svg"/><Relationship Id="rId7" Type="http://schemas.openxmlformats.org/officeDocument/2006/relationships/image" Target="../media/image136.svg"/><Relationship Id="rId12" Type="http://schemas.openxmlformats.org/officeDocument/2006/relationships/image" Target="../media/image141.jpe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png"/><Relationship Id="rId11" Type="http://schemas.openxmlformats.org/officeDocument/2006/relationships/image" Target="../media/image140.jpeg"/><Relationship Id="rId5" Type="http://schemas.openxmlformats.org/officeDocument/2006/relationships/image" Target="../media/image134.svg"/><Relationship Id="rId10" Type="http://schemas.openxmlformats.org/officeDocument/2006/relationships/image" Target="../media/image139.jpeg"/><Relationship Id="rId4" Type="http://schemas.openxmlformats.org/officeDocument/2006/relationships/image" Target="../media/image133.png"/><Relationship Id="rId9" Type="http://schemas.openxmlformats.org/officeDocument/2006/relationships/image" Target="../media/image138.jpeg"/><Relationship Id="rId14" Type="http://schemas.openxmlformats.org/officeDocument/2006/relationships/image" Target="../media/image1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svg"/><Relationship Id="rId5" Type="http://schemas.openxmlformats.org/officeDocument/2006/relationships/image" Target="../media/image146.png"/><Relationship Id="rId4" Type="http://schemas.openxmlformats.org/officeDocument/2006/relationships/image" Target="../media/image14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96.svg"/><Relationship Id="rId18" Type="http://schemas.openxmlformats.org/officeDocument/2006/relationships/image" Target="../media/image158.png"/><Relationship Id="rId3" Type="http://schemas.openxmlformats.org/officeDocument/2006/relationships/image" Target="../media/image149.svg"/><Relationship Id="rId21" Type="http://schemas.openxmlformats.org/officeDocument/2006/relationships/image" Target="../media/image161.jpeg"/><Relationship Id="rId7" Type="http://schemas.openxmlformats.org/officeDocument/2006/relationships/image" Target="../media/image88.svg"/><Relationship Id="rId12" Type="http://schemas.openxmlformats.org/officeDocument/2006/relationships/image" Target="../media/image95.png"/><Relationship Id="rId17" Type="http://schemas.openxmlformats.org/officeDocument/2006/relationships/image" Target="../media/image157.jpeg"/><Relationship Id="rId2" Type="http://schemas.openxmlformats.org/officeDocument/2006/relationships/image" Target="../media/image148.png"/><Relationship Id="rId16" Type="http://schemas.openxmlformats.org/officeDocument/2006/relationships/image" Target="../media/image156.svg"/><Relationship Id="rId20" Type="http://schemas.openxmlformats.org/officeDocument/2006/relationships/image" Target="../media/image1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94.svg"/><Relationship Id="rId5" Type="http://schemas.openxmlformats.org/officeDocument/2006/relationships/image" Target="../media/image151.svg"/><Relationship Id="rId15" Type="http://schemas.openxmlformats.org/officeDocument/2006/relationships/image" Target="../media/image155.png"/><Relationship Id="rId10" Type="http://schemas.openxmlformats.org/officeDocument/2006/relationships/image" Target="../media/image93.png"/><Relationship Id="rId19" Type="http://schemas.openxmlformats.org/officeDocument/2006/relationships/image" Target="../media/image159.svg"/><Relationship Id="rId4" Type="http://schemas.openxmlformats.org/officeDocument/2006/relationships/image" Target="../media/image150.png"/><Relationship Id="rId9" Type="http://schemas.openxmlformats.org/officeDocument/2006/relationships/image" Target="../media/image153.svg"/><Relationship Id="rId14" Type="http://schemas.openxmlformats.org/officeDocument/2006/relationships/image" Target="../media/image154.jpeg"/><Relationship Id="rId22" Type="http://schemas.openxmlformats.org/officeDocument/2006/relationships/image" Target="../media/image16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svg"/><Relationship Id="rId3" Type="http://schemas.openxmlformats.org/officeDocument/2006/relationships/image" Target="../media/image164.jpeg"/><Relationship Id="rId7" Type="http://schemas.openxmlformats.org/officeDocument/2006/relationships/image" Target="../media/image155.pn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svg"/><Relationship Id="rId5" Type="http://schemas.openxmlformats.org/officeDocument/2006/relationships/image" Target="../media/image166.png"/><Relationship Id="rId10" Type="http://schemas.openxmlformats.org/officeDocument/2006/relationships/image" Target="../media/image159.svg"/><Relationship Id="rId4" Type="http://schemas.openxmlformats.org/officeDocument/2006/relationships/image" Target="../media/image165.jpeg"/><Relationship Id="rId9" Type="http://schemas.openxmlformats.org/officeDocument/2006/relationships/image" Target="../media/image1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svg"/><Relationship Id="rId3" Type="http://schemas.openxmlformats.org/officeDocument/2006/relationships/image" Target="../media/image168.png"/><Relationship Id="rId7" Type="http://schemas.openxmlformats.org/officeDocument/2006/relationships/image" Target="../media/image1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1.jpeg"/><Relationship Id="rId5" Type="http://schemas.openxmlformats.org/officeDocument/2006/relationships/image" Target="../media/image170.svg"/><Relationship Id="rId4" Type="http://schemas.openxmlformats.org/officeDocument/2006/relationships/image" Target="../media/image16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13" Type="http://schemas.openxmlformats.org/officeDocument/2006/relationships/image" Target="../media/image169.png"/><Relationship Id="rId3" Type="http://schemas.openxmlformats.org/officeDocument/2006/relationships/image" Target="../media/image174.png"/><Relationship Id="rId7" Type="http://schemas.openxmlformats.org/officeDocument/2006/relationships/image" Target="../media/image178.png"/><Relationship Id="rId12" Type="http://schemas.openxmlformats.org/officeDocument/2006/relationships/image" Target="../media/image183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7.svg"/><Relationship Id="rId11" Type="http://schemas.openxmlformats.org/officeDocument/2006/relationships/image" Target="../media/image182.png"/><Relationship Id="rId5" Type="http://schemas.openxmlformats.org/officeDocument/2006/relationships/image" Target="../media/image176.png"/><Relationship Id="rId10" Type="http://schemas.openxmlformats.org/officeDocument/2006/relationships/image" Target="../media/image181.svg"/><Relationship Id="rId4" Type="http://schemas.openxmlformats.org/officeDocument/2006/relationships/image" Target="../media/image175.png"/><Relationship Id="rId9" Type="http://schemas.openxmlformats.org/officeDocument/2006/relationships/image" Target="../media/image180.png"/><Relationship Id="rId14" Type="http://schemas.openxmlformats.org/officeDocument/2006/relationships/image" Target="../media/image170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3" Type="http://schemas.openxmlformats.org/officeDocument/2006/relationships/image" Target="../media/image184.png"/><Relationship Id="rId7" Type="http://schemas.openxmlformats.org/officeDocument/2006/relationships/image" Target="../media/image188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png"/><Relationship Id="rId11" Type="http://schemas.openxmlformats.org/officeDocument/2006/relationships/image" Target="../media/image192.svg"/><Relationship Id="rId5" Type="http://schemas.openxmlformats.org/officeDocument/2006/relationships/image" Target="../media/image186.svg"/><Relationship Id="rId10" Type="http://schemas.openxmlformats.org/officeDocument/2006/relationships/image" Target="../media/image191.png"/><Relationship Id="rId4" Type="http://schemas.openxmlformats.org/officeDocument/2006/relationships/image" Target="../media/image185.png"/><Relationship Id="rId9" Type="http://schemas.openxmlformats.org/officeDocument/2006/relationships/image" Target="../media/image190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73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png"/><Relationship Id="rId5" Type="http://schemas.openxmlformats.org/officeDocument/2006/relationships/image" Target="../media/image194.svg"/><Relationship Id="rId4" Type="http://schemas.openxmlformats.org/officeDocument/2006/relationships/image" Target="../media/image19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jpeg"/><Relationship Id="rId13" Type="http://schemas.openxmlformats.org/officeDocument/2006/relationships/image" Target="../media/image203.jpeg"/><Relationship Id="rId18" Type="http://schemas.openxmlformats.org/officeDocument/2006/relationships/image" Target="../media/image208.png"/><Relationship Id="rId3" Type="http://schemas.openxmlformats.org/officeDocument/2006/relationships/image" Target="../media/image195.png"/><Relationship Id="rId7" Type="http://schemas.openxmlformats.org/officeDocument/2006/relationships/image" Target="../media/image69.svg"/><Relationship Id="rId12" Type="http://schemas.openxmlformats.org/officeDocument/2006/relationships/image" Target="../media/image202.svg"/><Relationship Id="rId17" Type="http://schemas.openxmlformats.org/officeDocument/2006/relationships/image" Target="../media/image207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201.png"/><Relationship Id="rId5" Type="http://schemas.openxmlformats.org/officeDocument/2006/relationships/image" Target="../media/image197.jpeg"/><Relationship Id="rId15" Type="http://schemas.openxmlformats.org/officeDocument/2006/relationships/image" Target="../media/image205.svg"/><Relationship Id="rId10" Type="http://schemas.openxmlformats.org/officeDocument/2006/relationships/image" Target="../media/image200.svg"/><Relationship Id="rId19" Type="http://schemas.openxmlformats.org/officeDocument/2006/relationships/image" Target="../media/image209.svg"/><Relationship Id="rId4" Type="http://schemas.openxmlformats.org/officeDocument/2006/relationships/image" Target="../media/image196.svg"/><Relationship Id="rId9" Type="http://schemas.openxmlformats.org/officeDocument/2006/relationships/image" Target="../media/image199.png"/><Relationship Id="rId14" Type="http://schemas.openxmlformats.org/officeDocument/2006/relationships/image" Target="../media/image20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png"/><Relationship Id="rId3" Type="http://schemas.openxmlformats.org/officeDocument/2006/relationships/image" Target="../media/image1.jpe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11.svg"/><Relationship Id="rId4" Type="http://schemas.openxmlformats.org/officeDocument/2006/relationships/image" Target="../media/image210.png"/><Relationship Id="rId9" Type="http://schemas.openxmlformats.org/officeDocument/2006/relationships/image" Target="../media/image213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sv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svg"/><Relationship Id="rId7" Type="http://schemas.openxmlformats.org/officeDocument/2006/relationships/image" Target="../media/image17.jpeg"/><Relationship Id="rId12" Type="http://schemas.openxmlformats.org/officeDocument/2006/relationships/image" Target="../media/image22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0" Type="http://schemas.openxmlformats.org/officeDocument/2006/relationships/image" Target="../media/image20.sv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2.sv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12.png"/><Relationship Id="rId7" Type="http://schemas.openxmlformats.org/officeDocument/2006/relationships/image" Target="../media/image39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10" Type="http://schemas.openxmlformats.org/officeDocument/2006/relationships/image" Target="../media/image22.svg"/><Relationship Id="rId4" Type="http://schemas.openxmlformats.org/officeDocument/2006/relationships/image" Target="../media/image13.sv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12" Type="http://schemas.openxmlformats.org/officeDocument/2006/relationships/image" Target="../media/image5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svg"/><Relationship Id="rId4" Type="http://schemas.openxmlformats.org/officeDocument/2006/relationships/image" Target="../media/image42.svg"/><Relationship Id="rId9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2.jpeg"/><Relationship Id="rId18" Type="http://schemas.openxmlformats.org/officeDocument/2006/relationships/image" Target="../media/image67.svg"/><Relationship Id="rId3" Type="http://schemas.openxmlformats.org/officeDocument/2006/relationships/image" Target="../media/image52.svg"/><Relationship Id="rId7" Type="http://schemas.openxmlformats.org/officeDocument/2006/relationships/image" Target="../media/image56.svg"/><Relationship Id="rId12" Type="http://schemas.openxmlformats.org/officeDocument/2006/relationships/image" Target="../media/image61.jpeg"/><Relationship Id="rId17" Type="http://schemas.openxmlformats.org/officeDocument/2006/relationships/image" Target="../media/image66.png"/><Relationship Id="rId2" Type="http://schemas.openxmlformats.org/officeDocument/2006/relationships/image" Target="../media/image51.png"/><Relationship Id="rId16" Type="http://schemas.openxmlformats.org/officeDocument/2006/relationships/image" Target="../media/image6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jpeg"/><Relationship Id="rId5" Type="http://schemas.openxmlformats.org/officeDocument/2006/relationships/image" Target="../media/image54.svg"/><Relationship Id="rId15" Type="http://schemas.openxmlformats.org/officeDocument/2006/relationships/image" Target="../media/image64.png"/><Relationship Id="rId10" Type="http://schemas.openxmlformats.org/officeDocument/2006/relationships/image" Target="../media/image59.jpeg"/><Relationship Id="rId4" Type="http://schemas.openxmlformats.org/officeDocument/2006/relationships/image" Target="../media/image53.png"/><Relationship Id="rId9" Type="http://schemas.openxmlformats.org/officeDocument/2006/relationships/image" Target="../media/image58.jpeg"/><Relationship Id="rId14" Type="http://schemas.openxmlformats.org/officeDocument/2006/relationships/image" Target="../media/image6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5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741029" y="0"/>
            <a:ext cx="8546971" cy="10287000"/>
            <a:chOff x="0" y="0"/>
            <a:chExt cx="11395961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8045" r="28045"/>
            <a:stretch>
              <a:fillRect/>
            </a:stretch>
          </p:blipFill>
          <p:spPr>
            <a:xfrm>
              <a:off x="0" y="0"/>
              <a:ext cx="3756320" cy="333375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l="28045" r="28045"/>
            <a:stretch>
              <a:fillRect/>
            </a:stretch>
          </p:blipFill>
          <p:spPr>
            <a:xfrm>
              <a:off x="0" y="3460750"/>
              <a:ext cx="3756320" cy="333375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l="28045" r="28045"/>
            <a:stretch>
              <a:fillRect/>
            </a:stretch>
          </p:blipFill>
          <p:spPr>
            <a:xfrm>
              <a:off x="0" y="6921500"/>
              <a:ext cx="3756320" cy="333375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28045" r="28045"/>
            <a:stretch>
              <a:fillRect/>
            </a:stretch>
          </p:blipFill>
          <p:spPr>
            <a:xfrm>
              <a:off x="0" y="10382250"/>
              <a:ext cx="3756320" cy="333375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/>
            <a:srcRect l="28455" r="28455"/>
            <a:stretch>
              <a:fillRect/>
            </a:stretch>
          </p:blipFill>
          <p:spPr>
            <a:xfrm>
              <a:off x="3883320" y="0"/>
              <a:ext cx="7512641" cy="67945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/>
            <a:srcRect l="28455" r="28455"/>
            <a:stretch>
              <a:fillRect/>
            </a:stretch>
          </p:blipFill>
          <p:spPr>
            <a:xfrm>
              <a:off x="3883320" y="6921500"/>
              <a:ext cx="7512641" cy="6794500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 rot="5400000">
            <a:off x="4061821" y="4785072"/>
            <a:ext cx="10940656" cy="417760"/>
            <a:chOff x="0" y="0"/>
            <a:chExt cx="3991181" cy="152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91181" cy="152400"/>
            </a:xfrm>
            <a:custGeom>
              <a:avLst/>
              <a:gdLst/>
              <a:ahLst/>
              <a:cxnLst/>
              <a:rect l="l" t="t" r="r" b="b"/>
              <a:pathLst>
                <a:path w="3991181" h="152400">
                  <a:moveTo>
                    <a:pt x="0" y="0"/>
                  </a:moveTo>
                  <a:lnTo>
                    <a:pt x="3991181" y="0"/>
                  </a:lnTo>
                  <a:lnTo>
                    <a:pt x="3991181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 rot="697143">
            <a:off x="-559618" y="9392419"/>
            <a:ext cx="11089805" cy="2143722"/>
            <a:chOff x="0" y="0"/>
            <a:chExt cx="4045591" cy="78203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045591" cy="782036"/>
            </a:xfrm>
            <a:custGeom>
              <a:avLst/>
              <a:gdLst/>
              <a:ahLst/>
              <a:cxnLst/>
              <a:rect l="l" t="t" r="r" b="b"/>
              <a:pathLst>
                <a:path w="4045591" h="782036">
                  <a:moveTo>
                    <a:pt x="0" y="0"/>
                  </a:moveTo>
                  <a:lnTo>
                    <a:pt x="4045591" y="0"/>
                  </a:lnTo>
                  <a:lnTo>
                    <a:pt x="4045591" y="782036"/>
                  </a:lnTo>
                  <a:lnTo>
                    <a:pt x="0" y="782036"/>
                  </a:lnTo>
                  <a:close/>
                </a:path>
              </a:pathLst>
            </a:custGeom>
            <a:solidFill>
              <a:srgbClr val="EA7F1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Freeform 13"/>
          <p:cNvSpPr/>
          <p:nvPr/>
        </p:nvSpPr>
        <p:spPr>
          <a:xfrm>
            <a:off x="399798" y="6626735"/>
            <a:ext cx="2368486" cy="288525"/>
          </a:xfrm>
          <a:custGeom>
            <a:avLst/>
            <a:gdLst/>
            <a:ahLst/>
            <a:cxnLst/>
            <a:rect l="l" t="t" r="r" b="b"/>
            <a:pathLst>
              <a:path w="2368486" h="288525">
                <a:moveTo>
                  <a:pt x="0" y="0"/>
                </a:moveTo>
                <a:lnTo>
                  <a:pt x="2368486" y="0"/>
                </a:lnTo>
                <a:lnTo>
                  <a:pt x="2368486" y="288525"/>
                </a:lnTo>
                <a:lnTo>
                  <a:pt x="0" y="2885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399798" y="3561572"/>
            <a:ext cx="9603739" cy="2797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00"/>
              </a:lnSpc>
            </a:pPr>
            <a:r>
              <a:rPr lang="en-US" sz="8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ON-BOARDING</a:t>
            </a:r>
          </a:p>
          <a:p>
            <a:pPr algn="l">
              <a:lnSpc>
                <a:spcPts val="11200"/>
              </a:lnSpc>
            </a:pPr>
            <a:r>
              <a:rPr lang="en-US" sz="8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PRESENTATION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779501" y="1320528"/>
            <a:ext cx="5372427" cy="691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8"/>
              </a:lnSpc>
            </a:pPr>
            <a:r>
              <a:rPr lang="en-US" sz="4041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YOUR LOGO HERE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55002" y="9728863"/>
            <a:ext cx="8521902" cy="34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60"/>
              </a:lnSpc>
            </a:pPr>
            <a:r>
              <a:rPr lang="en-US" sz="19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*stock images are beings used as placeholders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AD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117984" y="9012566"/>
            <a:ext cx="1171124" cy="1227379"/>
          </a:xfrm>
          <a:custGeom>
            <a:avLst/>
            <a:gdLst/>
            <a:ahLst/>
            <a:cxnLst/>
            <a:rect l="l" t="t" r="r" b="b"/>
            <a:pathLst>
              <a:path w="1171124" h="1227379">
                <a:moveTo>
                  <a:pt x="0" y="0"/>
                </a:moveTo>
                <a:lnTo>
                  <a:pt x="1171124" y="0"/>
                </a:lnTo>
                <a:lnTo>
                  <a:pt x="1171124" y="1227378"/>
                </a:lnTo>
                <a:lnTo>
                  <a:pt x="0" y="12273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558007">
            <a:off x="8739955" y="-765189"/>
            <a:ext cx="9816605" cy="1459959"/>
            <a:chOff x="0" y="0"/>
            <a:chExt cx="3581124" cy="532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81124" cy="532597"/>
            </a:xfrm>
            <a:custGeom>
              <a:avLst/>
              <a:gdLst/>
              <a:ahLst/>
              <a:cxnLst/>
              <a:rect l="l" t="t" r="r" b="b"/>
              <a:pathLst>
                <a:path w="3581124" h="532597">
                  <a:moveTo>
                    <a:pt x="0" y="0"/>
                  </a:moveTo>
                  <a:lnTo>
                    <a:pt x="3581124" y="0"/>
                  </a:lnTo>
                  <a:lnTo>
                    <a:pt x="3581124" y="532597"/>
                  </a:lnTo>
                  <a:lnTo>
                    <a:pt x="0" y="53259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13255234" y="2743012"/>
            <a:ext cx="4998990" cy="5004927"/>
          </a:xfrm>
          <a:custGeom>
            <a:avLst/>
            <a:gdLst/>
            <a:ahLst/>
            <a:cxnLst/>
            <a:rect l="l" t="t" r="r" b="b"/>
            <a:pathLst>
              <a:path w="4998990" h="5004927">
                <a:moveTo>
                  <a:pt x="0" y="0"/>
                </a:moveTo>
                <a:lnTo>
                  <a:pt x="4998990" y="0"/>
                </a:lnTo>
                <a:lnTo>
                  <a:pt x="4998990" y="5004927"/>
                </a:lnTo>
                <a:lnTo>
                  <a:pt x="0" y="50049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 rot="558007">
            <a:off x="3768914" y="336577"/>
            <a:ext cx="15755453" cy="875570"/>
            <a:chOff x="0" y="0"/>
            <a:chExt cx="5747632" cy="3194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747632" cy="319410"/>
            </a:xfrm>
            <a:custGeom>
              <a:avLst/>
              <a:gdLst/>
              <a:ahLst/>
              <a:cxnLst/>
              <a:rect l="l" t="t" r="r" b="b"/>
              <a:pathLst>
                <a:path w="5747632" h="319410">
                  <a:moveTo>
                    <a:pt x="0" y="0"/>
                  </a:moveTo>
                  <a:lnTo>
                    <a:pt x="5747632" y="0"/>
                  </a:lnTo>
                  <a:lnTo>
                    <a:pt x="5747632" y="319410"/>
                  </a:lnTo>
                  <a:lnTo>
                    <a:pt x="0" y="319410"/>
                  </a:lnTo>
                  <a:close/>
                </a:path>
              </a:pathLst>
            </a:custGeom>
            <a:solidFill>
              <a:srgbClr val="E22726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 rot="-10241992">
            <a:off x="-554282" y="9855804"/>
            <a:ext cx="6325454" cy="1324883"/>
            <a:chOff x="0" y="0"/>
            <a:chExt cx="2307543" cy="48332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307542" cy="483321"/>
            </a:xfrm>
            <a:custGeom>
              <a:avLst/>
              <a:gdLst/>
              <a:ahLst/>
              <a:cxnLst/>
              <a:rect l="l" t="t" r="r" b="b"/>
              <a:pathLst>
                <a:path w="2307542" h="483321">
                  <a:moveTo>
                    <a:pt x="0" y="0"/>
                  </a:moveTo>
                  <a:lnTo>
                    <a:pt x="2307542" y="0"/>
                  </a:lnTo>
                  <a:lnTo>
                    <a:pt x="2307542" y="483321"/>
                  </a:lnTo>
                  <a:lnTo>
                    <a:pt x="0" y="483321"/>
                  </a:lnTo>
                  <a:close/>
                </a:path>
              </a:pathLst>
            </a:custGeom>
            <a:solidFill>
              <a:srgbClr val="00457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 rot="-10241992">
            <a:off x="-557584" y="9401140"/>
            <a:ext cx="11090232" cy="875570"/>
            <a:chOff x="0" y="0"/>
            <a:chExt cx="4045747" cy="31941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045746" cy="319410"/>
            </a:xfrm>
            <a:custGeom>
              <a:avLst/>
              <a:gdLst/>
              <a:ahLst/>
              <a:cxnLst/>
              <a:rect l="l" t="t" r="r" b="b"/>
              <a:pathLst>
                <a:path w="4045746" h="319410">
                  <a:moveTo>
                    <a:pt x="0" y="0"/>
                  </a:moveTo>
                  <a:lnTo>
                    <a:pt x="4045746" y="0"/>
                  </a:lnTo>
                  <a:lnTo>
                    <a:pt x="4045746" y="319410"/>
                  </a:lnTo>
                  <a:lnTo>
                    <a:pt x="0" y="31941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3356649" y="0"/>
            <a:ext cx="4639742" cy="4639213"/>
            <a:chOff x="0" y="0"/>
            <a:chExt cx="6350013" cy="6349289"/>
          </a:xfrm>
        </p:grpSpPr>
        <p:sp>
          <p:nvSpPr>
            <p:cNvPr id="13" name="Freeform 13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5"/>
              <a:stretch>
                <a:fillRect l="-25038" r="-2503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9614125" y="6088643"/>
            <a:ext cx="7485048" cy="3434981"/>
            <a:chOff x="-161290" y="232410"/>
            <a:chExt cx="12611100" cy="5787390"/>
          </a:xfrm>
        </p:grpSpPr>
        <p:sp>
          <p:nvSpPr>
            <p:cNvPr id="15" name="Freeform 15"/>
            <p:cNvSpPr/>
            <p:nvPr/>
          </p:nvSpPr>
          <p:spPr>
            <a:xfrm>
              <a:off x="-161290" y="232410"/>
              <a:ext cx="12611101" cy="5787390"/>
            </a:xfrm>
            <a:custGeom>
              <a:avLst/>
              <a:gdLst/>
              <a:ahLst/>
              <a:cxnLst/>
              <a:rect l="l" t="t" r="r" b="b"/>
              <a:pathLst>
                <a:path w="12611101" h="5787390">
                  <a:moveTo>
                    <a:pt x="12551410" y="2688590"/>
                  </a:moveTo>
                  <a:cubicBezTo>
                    <a:pt x="12498070" y="2100580"/>
                    <a:pt x="12113260" y="1581150"/>
                    <a:pt x="11629390" y="1242060"/>
                  </a:cubicBezTo>
                  <a:cubicBezTo>
                    <a:pt x="11145520" y="902970"/>
                    <a:pt x="10571480" y="721360"/>
                    <a:pt x="9999980" y="575310"/>
                  </a:cubicBezTo>
                  <a:cubicBezTo>
                    <a:pt x="8357870" y="157480"/>
                    <a:pt x="6649720" y="0"/>
                    <a:pt x="4958080" y="110490"/>
                  </a:cubicBezTo>
                  <a:cubicBezTo>
                    <a:pt x="3895090" y="123190"/>
                    <a:pt x="3690620" y="267970"/>
                    <a:pt x="2651760" y="491490"/>
                  </a:cubicBezTo>
                  <a:cubicBezTo>
                    <a:pt x="2020570" y="626110"/>
                    <a:pt x="1366520" y="817880"/>
                    <a:pt x="916940" y="1280160"/>
                  </a:cubicBezTo>
                  <a:cubicBezTo>
                    <a:pt x="0" y="2223770"/>
                    <a:pt x="400050" y="3919220"/>
                    <a:pt x="1418590" y="4751070"/>
                  </a:cubicBezTo>
                  <a:cubicBezTo>
                    <a:pt x="2437130" y="5582920"/>
                    <a:pt x="3836670" y="5750560"/>
                    <a:pt x="5152390" y="5767070"/>
                  </a:cubicBezTo>
                  <a:cubicBezTo>
                    <a:pt x="6744970" y="5787390"/>
                    <a:pt x="8346440" y="5632450"/>
                    <a:pt x="9888220" y="5229860"/>
                  </a:cubicBezTo>
                  <a:cubicBezTo>
                    <a:pt x="10535920" y="5060950"/>
                    <a:pt x="11187430" y="4839970"/>
                    <a:pt x="11710670" y="4423410"/>
                  </a:cubicBezTo>
                  <a:cubicBezTo>
                    <a:pt x="12232640" y="4005580"/>
                    <a:pt x="12611101" y="3355340"/>
                    <a:pt x="12551410" y="2688590"/>
                  </a:cubicBezTo>
                  <a:close/>
                </a:path>
              </a:pathLst>
            </a:custGeom>
            <a:blipFill>
              <a:blip r:embed="rId6"/>
              <a:stretch>
                <a:fillRect l="1327" t="-4790" r="-1327" b="337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6888488" y="118429"/>
            <a:ext cx="5926871" cy="2719915"/>
            <a:chOff x="-161290" y="232410"/>
            <a:chExt cx="12611100" cy="5787390"/>
          </a:xfrm>
        </p:grpSpPr>
        <p:sp>
          <p:nvSpPr>
            <p:cNvPr id="17" name="Freeform 17"/>
            <p:cNvSpPr/>
            <p:nvPr/>
          </p:nvSpPr>
          <p:spPr>
            <a:xfrm>
              <a:off x="-161290" y="232410"/>
              <a:ext cx="12611101" cy="5787390"/>
            </a:xfrm>
            <a:custGeom>
              <a:avLst/>
              <a:gdLst/>
              <a:ahLst/>
              <a:cxnLst/>
              <a:rect l="l" t="t" r="r" b="b"/>
              <a:pathLst>
                <a:path w="12611101" h="5787390">
                  <a:moveTo>
                    <a:pt x="12551410" y="2688590"/>
                  </a:moveTo>
                  <a:cubicBezTo>
                    <a:pt x="12498070" y="2100580"/>
                    <a:pt x="12113260" y="1581150"/>
                    <a:pt x="11629390" y="1242060"/>
                  </a:cubicBezTo>
                  <a:cubicBezTo>
                    <a:pt x="11145520" y="902970"/>
                    <a:pt x="10571480" y="721360"/>
                    <a:pt x="9999980" y="575310"/>
                  </a:cubicBezTo>
                  <a:cubicBezTo>
                    <a:pt x="8357870" y="157480"/>
                    <a:pt x="6649720" y="0"/>
                    <a:pt x="4958080" y="110490"/>
                  </a:cubicBezTo>
                  <a:cubicBezTo>
                    <a:pt x="3895090" y="123190"/>
                    <a:pt x="3690620" y="267970"/>
                    <a:pt x="2651760" y="491490"/>
                  </a:cubicBezTo>
                  <a:cubicBezTo>
                    <a:pt x="2020570" y="626110"/>
                    <a:pt x="1366520" y="817880"/>
                    <a:pt x="916940" y="1280160"/>
                  </a:cubicBezTo>
                  <a:cubicBezTo>
                    <a:pt x="0" y="2223770"/>
                    <a:pt x="400050" y="3919220"/>
                    <a:pt x="1418590" y="4751070"/>
                  </a:cubicBezTo>
                  <a:cubicBezTo>
                    <a:pt x="2437130" y="5582920"/>
                    <a:pt x="3836670" y="5750560"/>
                    <a:pt x="5152390" y="5767070"/>
                  </a:cubicBezTo>
                  <a:cubicBezTo>
                    <a:pt x="6744970" y="5787390"/>
                    <a:pt x="8346440" y="5632450"/>
                    <a:pt x="9888220" y="5229860"/>
                  </a:cubicBezTo>
                  <a:cubicBezTo>
                    <a:pt x="10535920" y="5060950"/>
                    <a:pt x="11187430" y="4839970"/>
                    <a:pt x="11710670" y="4423410"/>
                  </a:cubicBezTo>
                  <a:cubicBezTo>
                    <a:pt x="12232640" y="4005580"/>
                    <a:pt x="12611101" y="3355340"/>
                    <a:pt x="12551410" y="2688590"/>
                  </a:cubicBezTo>
                  <a:close/>
                </a:path>
              </a:pathLst>
            </a:custGeom>
            <a:blipFill>
              <a:blip r:embed="rId7"/>
              <a:stretch>
                <a:fillRect l="1327" t="-25206" r="-1327" b="-1704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Freeform 18"/>
          <p:cNvSpPr/>
          <p:nvPr/>
        </p:nvSpPr>
        <p:spPr>
          <a:xfrm>
            <a:off x="13648258" y="9790324"/>
            <a:ext cx="2368486" cy="288525"/>
          </a:xfrm>
          <a:custGeom>
            <a:avLst/>
            <a:gdLst/>
            <a:ahLst/>
            <a:cxnLst/>
            <a:rect l="l" t="t" r="r" b="b"/>
            <a:pathLst>
              <a:path w="2368486" h="288525">
                <a:moveTo>
                  <a:pt x="0" y="0"/>
                </a:moveTo>
                <a:lnTo>
                  <a:pt x="2368486" y="0"/>
                </a:lnTo>
                <a:lnTo>
                  <a:pt x="2368486" y="288525"/>
                </a:lnTo>
                <a:lnTo>
                  <a:pt x="0" y="2885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608214" y="395451"/>
            <a:ext cx="7929782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DIVISION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6267835" y="9201316"/>
            <a:ext cx="1021273" cy="535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1"/>
              </a:lnSpc>
            </a:pPr>
            <a:r>
              <a:rPr lang="en-US" sz="3399" b="1">
                <a:solidFill>
                  <a:srgbClr val="00457C"/>
                </a:solidFill>
                <a:latin typeface="Poppins Bold"/>
                <a:ea typeface="Poppins Bold"/>
                <a:cs typeface="Poppins Bold"/>
                <a:sym typeface="Poppins Bold"/>
              </a:rPr>
              <a:t>10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541466" y="4620163"/>
            <a:ext cx="6426527" cy="535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1"/>
              </a:lnSpc>
              <a:spcBef>
                <a:spcPct val="0"/>
              </a:spcBef>
            </a:pPr>
            <a:r>
              <a:rPr lang="en-US" sz="33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Manager Name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5425230" y="5154685"/>
            <a:ext cx="1110170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64"/>
              </a:lnSpc>
              <a:spcBef>
                <a:spcPct val="0"/>
              </a:spcBef>
            </a:pPr>
            <a:r>
              <a:rPr lang="en-US" sz="2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Title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620287" y="5616076"/>
            <a:ext cx="2268885" cy="434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63"/>
              </a:lnSpc>
              <a:spcBef>
                <a:spcPct val="0"/>
              </a:spcBef>
            </a:pPr>
            <a:r>
              <a:rPr lang="en-US" sz="27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XX positions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79216" y="1777501"/>
            <a:ext cx="6409272" cy="598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l">
              <a:lnSpc>
                <a:spcPts val="226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Bullet points of main responsibilities and duties for the “Title”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79216" y="1352559"/>
            <a:ext cx="5657911" cy="434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63"/>
              </a:lnSpc>
              <a:spcBef>
                <a:spcPct val="0"/>
              </a:spcBef>
            </a:pPr>
            <a:r>
              <a:rPr lang="en-US" sz="27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Title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79216" y="5795781"/>
            <a:ext cx="3655744" cy="434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63"/>
              </a:lnSpc>
              <a:spcBef>
                <a:spcPct val="0"/>
              </a:spcBef>
            </a:pPr>
            <a:r>
              <a:rPr lang="en-US" sz="27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Title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79216" y="6220723"/>
            <a:ext cx="9134909" cy="313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l">
              <a:lnSpc>
                <a:spcPts val="226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Bullet points of main responsibilities and duties for the “Title”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AD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58007">
            <a:off x="8739955" y="-765189"/>
            <a:ext cx="9816605" cy="1459959"/>
            <a:chOff x="0" y="0"/>
            <a:chExt cx="3581124" cy="53259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81124" cy="532597"/>
            </a:xfrm>
            <a:custGeom>
              <a:avLst/>
              <a:gdLst/>
              <a:ahLst/>
              <a:cxnLst/>
              <a:rect l="l" t="t" r="r" b="b"/>
              <a:pathLst>
                <a:path w="3581124" h="532597">
                  <a:moveTo>
                    <a:pt x="0" y="0"/>
                  </a:moveTo>
                  <a:lnTo>
                    <a:pt x="3581124" y="0"/>
                  </a:lnTo>
                  <a:lnTo>
                    <a:pt x="3581124" y="532597"/>
                  </a:lnTo>
                  <a:lnTo>
                    <a:pt x="0" y="532597"/>
                  </a:lnTo>
                  <a:close/>
                </a:path>
              </a:pathLst>
            </a:custGeom>
            <a:solidFill>
              <a:srgbClr val="FFC42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558007">
            <a:off x="3768914" y="336577"/>
            <a:ext cx="15755453" cy="875570"/>
            <a:chOff x="0" y="0"/>
            <a:chExt cx="5747632" cy="31941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747632" cy="319410"/>
            </a:xfrm>
            <a:custGeom>
              <a:avLst/>
              <a:gdLst/>
              <a:ahLst/>
              <a:cxnLst/>
              <a:rect l="l" t="t" r="r" b="b"/>
              <a:pathLst>
                <a:path w="5747632" h="319410">
                  <a:moveTo>
                    <a:pt x="0" y="0"/>
                  </a:moveTo>
                  <a:lnTo>
                    <a:pt x="5747632" y="0"/>
                  </a:lnTo>
                  <a:lnTo>
                    <a:pt x="5747632" y="319410"/>
                  </a:lnTo>
                  <a:lnTo>
                    <a:pt x="0" y="319410"/>
                  </a:lnTo>
                  <a:close/>
                </a:path>
              </a:pathLst>
            </a:custGeom>
            <a:solidFill>
              <a:srgbClr val="00457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 rot="-10241992">
            <a:off x="-554282" y="9855804"/>
            <a:ext cx="6325454" cy="1324883"/>
            <a:chOff x="0" y="0"/>
            <a:chExt cx="2307543" cy="48332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07542" cy="483321"/>
            </a:xfrm>
            <a:custGeom>
              <a:avLst/>
              <a:gdLst/>
              <a:ahLst/>
              <a:cxnLst/>
              <a:rect l="l" t="t" r="r" b="b"/>
              <a:pathLst>
                <a:path w="2307542" h="483321">
                  <a:moveTo>
                    <a:pt x="0" y="0"/>
                  </a:moveTo>
                  <a:lnTo>
                    <a:pt x="2307542" y="0"/>
                  </a:lnTo>
                  <a:lnTo>
                    <a:pt x="2307542" y="483321"/>
                  </a:lnTo>
                  <a:lnTo>
                    <a:pt x="0" y="4833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 rot="-10241992">
            <a:off x="-557584" y="9401140"/>
            <a:ext cx="11090232" cy="875570"/>
            <a:chOff x="0" y="0"/>
            <a:chExt cx="4045747" cy="3194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45746" cy="319410"/>
            </a:xfrm>
            <a:custGeom>
              <a:avLst/>
              <a:gdLst/>
              <a:ahLst/>
              <a:cxnLst/>
              <a:rect l="l" t="t" r="r" b="b"/>
              <a:pathLst>
                <a:path w="4045746" h="319410">
                  <a:moveTo>
                    <a:pt x="0" y="0"/>
                  </a:moveTo>
                  <a:lnTo>
                    <a:pt x="4045746" y="0"/>
                  </a:lnTo>
                  <a:lnTo>
                    <a:pt x="4045746" y="319410"/>
                  </a:lnTo>
                  <a:lnTo>
                    <a:pt x="0" y="319410"/>
                  </a:lnTo>
                  <a:close/>
                </a:path>
              </a:pathLst>
            </a:custGeom>
            <a:solidFill>
              <a:srgbClr val="6EBE4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6426857" y="8755808"/>
            <a:ext cx="1171124" cy="1227379"/>
          </a:xfrm>
          <a:custGeom>
            <a:avLst/>
            <a:gdLst/>
            <a:ahLst/>
            <a:cxnLst/>
            <a:rect l="l" t="t" r="r" b="b"/>
            <a:pathLst>
              <a:path w="1171124" h="1227379">
                <a:moveTo>
                  <a:pt x="0" y="0"/>
                </a:moveTo>
                <a:lnTo>
                  <a:pt x="1171124" y="0"/>
                </a:lnTo>
                <a:lnTo>
                  <a:pt x="1171124" y="1227379"/>
                </a:lnTo>
                <a:lnTo>
                  <a:pt x="0" y="12273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1646641" y="1590982"/>
            <a:ext cx="6267050" cy="2876027"/>
            <a:chOff x="-161290" y="232410"/>
            <a:chExt cx="12611100" cy="5787390"/>
          </a:xfrm>
        </p:grpSpPr>
        <p:sp>
          <p:nvSpPr>
            <p:cNvPr id="12" name="Freeform 12"/>
            <p:cNvSpPr/>
            <p:nvPr/>
          </p:nvSpPr>
          <p:spPr>
            <a:xfrm>
              <a:off x="-161290" y="232410"/>
              <a:ext cx="12611101" cy="5787390"/>
            </a:xfrm>
            <a:custGeom>
              <a:avLst/>
              <a:gdLst/>
              <a:ahLst/>
              <a:cxnLst/>
              <a:rect l="l" t="t" r="r" b="b"/>
              <a:pathLst>
                <a:path w="12611101" h="5787390">
                  <a:moveTo>
                    <a:pt x="12551410" y="2688590"/>
                  </a:moveTo>
                  <a:cubicBezTo>
                    <a:pt x="12498070" y="2100580"/>
                    <a:pt x="12113260" y="1581150"/>
                    <a:pt x="11629390" y="1242060"/>
                  </a:cubicBezTo>
                  <a:cubicBezTo>
                    <a:pt x="11145520" y="902970"/>
                    <a:pt x="10571480" y="721360"/>
                    <a:pt x="9999980" y="575310"/>
                  </a:cubicBezTo>
                  <a:cubicBezTo>
                    <a:pt x="8357870" y="157480"/>
                    <a:pt x="6649720" y="0"/>
                    <a:pt x="4958080" y="110490"/>
                  </a:cubicBezTo>
                  <a:cubicBezTo>
                    <a:pt x="3895090" y="123190"/>
                    <a:pt x="3690620" y="267970"/>
                    <a:pt x="2651760" y="491490"/>
                  </a:cubicBezTo>
                  <a:cubicBezTo>
                    <a:pt x="2020570" y="626110"/>
                    <a:pt x="1366520" y="817880"/>
                    <a:pt x="916940" y="1280160"/>
                  </a:cubicBezTo>
                  <a:cubicBezTo>
                    <a:pt x="0" y="2223770"/>
                    <a:pt x="400050" y="3919220"/>
                    <a:pt x="1418590" y="4751070"/>
                  </a:cubicBezTo>
                  <a:cubicBezTo>
                    <a:pt x="2437130" y="5582920"/>
                    <a:pt x="3836670" y="5750560"/>
                    <a:pt x="5152390" y="5767070"/>
                  </a:cubicBezTo>
                  <a:cubicBezTo>
                    <a:pt x="6744970" y="5787390"/>
                    <a:pt x="8346440" y="5632450"/>
                    <a:pt x="9888220" y="5229860"/>
                  </a:cubicBezTo>
                  <a:cubicBezTo>
                    <a:pt x="10535920" y="5060950"/>
                    <a:pt x="11187430" y="4839970"/>
                    <a:pt x="11710670" y="4423410"/>
                  </a:cubicBezTo>
                  <a:cubicBezTo>
                    <a:pt x="12232640" y="4005580"/>
                    <a:pt x="12611101" y="3355340"/>
                    <a:pt x="12551410" y="2688590"/>
                  </a:cubicBezTo>
                  <a:close/>
                </a:path>
              </a:pathLst>
            </a:custGeom>
            <a:blipFill>
              <a:blip r:embed="rId4"/>
              <a:stretch>
                <a:fillRect l="1327" t="-25206" r="-1327" b="-1704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608214" y="5389455"/>
            <a:ext cx="7788314" cy="3574154"/>
            <a:chOff x="-161290" y="232410"/>
            <a:chExt cx="12611100" cy="5787390"/>
          </a:xfrm>
        </p:grpSpPr>
        <p:sp>
          <p:nvSpPr>
            <p:cNvPr id="14" name="Freeform 14"/>
            <p:cNvSpPr/>
            <p:nvPr/>
          </p:nvSpPr>
          <p:spPr>
            <a:xfrm>
              <a:off x="-161290" y="232410"/>
              <a:ext cx="12611101" cy="5787390"/>
            </a:xfrm>
            <a:custGeom>
              <a:avLst/>
              <a:gdLst/>
              <a:ahLst/>
              <a:cxnLst/>
              <a:rect l="l" t="t" r="r" b="b"/>
              <a:pathLst>
                <a:path w="12611101" h="5787390">
                  <a:moveTo>
                    <a:pt x="12551410" y="2688590"/>
                  </a:moveTo>
                  <a:cubicBezTo>
                    <a:pt x="12498070" y="2100580"/>
                    <a:pt x="12113260" y="1581150"/>
                    <a:pt x="11629390" y="1242060"/>
                  </a:cubicBezTo>
                  <a:cubicBezTo>
                    <a:pt x="11145520" y="902970"/>
                    <a:pt x="10571480" y="721360"/>
                    <a:pt x="9999980" y="575310"/>
                  </a:cubicBezTo>
                  <a:cubicBezTo>
                    <a:pt x="8357870" y="157480"/>
                    <a:pt x="6649720" y="0"/>
                    <a:pt x="4958080" y="110490"/>
                  </a:cubicBezTo>
                  <a:cubicBezTo>
                    <a:pt x="3895090" y="123190"/>
                    <a:pt x="3690620" y="267970"/>
                    <a:pt x="2651760" y="491490"/>
                  </a:cubicBezTo>
                  <a:cubicBezTo>
                    <a:pt x="2020570" y="626110"/>
                    <a:pt x="1366520" y="817880"/>
                    <a:pt x="916940" y="1280160"/>
                  </a:cubicBezTo>
                  <a:cubicBezTo>
                    <a:pt x="0" y="2223770"/>
                    <a:pt x="400050" y="3919220"/>
                    <a:pt x="1418590" y="4751070"/>
                  </a:cubicBezTo>
                  <a:cubicBezTo>
                    <a:pt x="2437130" y="5582920"/>
                    <a:pt x="3836670" y="5750560"/>
                    <a:pt x="5152390" y="5767070"/>
                  </a:cubicBezTo>
                  <a:cubicBezTo>
                    <a:pt x="6744970" y="5787390"/>
                    <a:pt x="8346440" y="5632450"/>
                    <a:pt x="9888220" y="5229860"/>
                  </a:cubicBezTo>
                  <a:cubicBezTo>
                    <a:pt x="10535920" y="5060950"/>
                    <a:pt x="11187430" y="4839970"/>
                    <a:pt x="11710670" y="4423410"/>
                  </a:cubicBezTo>
                  <a:cubicBezTo>
                    <a:pt x="12232640" y="4005580"/>
                    <a:pt x="12611101" y="3355340"/>
                    <a:pt x="12551410" y="2688590"/>
                  </a:cubicBezTo>
                  <a:close/>
                </a:path>
              </a:pathLst>
            </a:custGeom>
            <a:blipFill>
              <a:blip r:embed="rId5"/>
              <a:stretch>
                <a:fillRect l="1327" t="-34147" r="-1327" b="-2598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9754101" y="5523523"/>
            <a:ext cx="7788314" cy="3574154"/>
            <a:chOff x="-161290" y="232410"/>
            <a:chExt cx="12611100" cy="5787390"/>
          </a:xfrm>
        </p:grpSpPr>
        <p:sp>
          <p:nvSpPr>
            <p:cNvPr id="16" name="Freeform 16"/>
            <p:cNvSpPr/>
            <p:nvPr/>
          </p:nvSpPr>
          <p:spPr>
            <a:xfrm>
              <a:off x="-161290" y="232410"/>
              <a:ext cx="12611101" cy="5787390"/>
            </a:xfrm>
            <a:custGeom>
              <a:avLst/>
              <a:gdLst/>
              <a:ahLst/>
              <a:cxnLst/>
              <a:rect l="l" t="t" r="r" b="b"/>
              <a:pathLst>
                <a:path w="12611101" h="5787390">
                  <a:moveTo>
                    <a:pt x="12551410" y="2688590"/>
                  </a:moveTo>
                  <a:cubicBezTo>
                    <a:pt x="12498070" y="2100580"/>
                    <a:pt x="12113260" y="1581150"/>
                    <a:pt x="11629390" y="1242060"/>
                  </a:cubicBezTo>
                  <a:cubicBezTo>
                    <a:pt x="11145520" y="902970"/>
                    <a:pt x="10571480" y="721360"/>
                    <a:pt x="9999980" y="575310"/>
                  </a:cubicBezTo>
                  <a:cubicBezTo>
                    <a:pt x="8357870" y="157480"/>
                    <a:pt x="6649720" y="0"/>
                    <a:pt x="4958080" y="110490"/>
                  </a:cubicBezTo>
                  <a:cubicBezTo>
                    <a:pt x="3895090" y="123190"/>
                    <a:pt x="3690620" y="267970"/>
                    <a:pt x="2651760" y="491490"/>
                  </a:cubicBezTo>
                  <a:cubicBezTo>
                    <a:pt x="2020570" y="626110"/>
                    <a:pt x="1366520" y="817880"/>
                    <a:pt x="916940" y="1280160"/>
                  </a:cubicBezTo>
                  <a:cubicBezTo>
                    <a:pt x="0" y="2223770"/>
                    <a:pt x="400050" y="3919220"/>
                    <a:pt x="1418590" y="4751070"/>
                  </a:cubicBezTo>
                  <a:cubicBezTo>
                    <a:pt x="2437130" y="5582920"/>
                    <a:pt x="3836670" y="5750560"/>
                    <a:pt x="5152390" y="5767070"/>
                  </a:cubicBezTo>
                  <a:cubicBezTo>
                    <a:pt x="6744970" y="5787390"/>
                    <a:pt x="8346440" y="5632450"/>
                    <a:pt x="9888220" y="5229860"/>
                  </a:cubicBezTo>
                  <a:cubicBezTo>
                    <a:pt x="10535920" y="5060950"/>
                    <a:pt x="11187430" y="4839970"/>
                    <a:pt x="11710670" y="4423410"/>
                  </a:cubicBezTo>
                  <a:cubicBezTo>
                    <a:pt x="12232640" y="4005580"/>
                    <a:pt x="12611101" y="3355340"/>
                    <a:pt x="12551410" y="2688590"/>
                  </a:cubicBezTo>
                  <a:close/>
                </a:path>
              </a:pathLst>
            </a:custGeom>
            <a:blipFill>
              <a:blip r:embed="rId6"/>
              <a:stretch>
                <a:fillRect l="1327" t="-25340" r="-1327" b="-1717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17"/>
          <p:cNvSpPr/>
          <p:nvPr/>
        </p:nvSpPr>
        <p:spPr>
          <a:xfrm>
            <a:off x="13881620" y="9550400"/>
            <a:ext cx="2368486" cy="288525"/>
          </a:xfrm>
          <a:custGeom>
            <a:avLst/>
            <a:gdLst/>
            <a:ahLst/>
            <a:cxnLst/>
            <a:rect l="l" t="t" r="r" b="b"/>
            <a:pathLst>
              <a:path w="2368486" h="288525">
                <a:moveTo>
                  <a:pt x="0" y="0"/>
                </a:moveTo>
                <a:lnTo>
                  <a:pt x="2368486" y="0"/>
                </a:lnTo>
                <a:lnTo>
                  <a:pt x="2368486" y="288525"/>
                </a:lnTo>
                <a:lnTo>
                  <a:pt x="0" y="2885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608214" y="290174"/>
            <a:ext cx="7929782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DIVISION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6606787" y="8944559"/>
            <a:ext cx="991194" cy="535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1"/>
              </a:lnSpc>
            </a:pPr>
            <a:r>
              <a:rPr lang="en-US" sz="3399" b="1">
                <a:solidFill>
                  <a:srgbClr val="FFC423"/>
                </a:solidFill>
                <a:latin typeface="Poppins Bold"/>
                <a:ea typeface="Poppins Bold"/>
                <a:cs typeface="Poppins Bold"/>
                <a:sym typeface="Poppins Bold"/>
              </a:rPr>
              <a:t>11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60589" y="1256390"/>
            <a:ext cx="783431" cy="434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63"/>
              </a:lnSpc>
              <a:spcBef>
                <a:spcPct val="0"/>
              </a:spcBef>
            </a:pPr>
            <a:r>
              <a:rPr lang="en-US" sz="27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Title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08214" y="3189803"/>
            <a:ext cx="783431" cy="434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63"/>
              </a:lnSpc>
              <a:spcBef>
                <a:spcPct val="0"/>
              </a:spcBef>
            </a:pPr>
            <a:r>
              <a:rPr lang="en-US" sz="27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Title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08214" y="3614745"/>
            <a:ext cx="13616672" cy="313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l">
              <a:lnSpc>
                <a:spcPts val="226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Bullet points of main responsibilities and duties for the “Title”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08214" y="1681332"/>
            <a:ext cx="11203861" cy="313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6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Bullet points of main responsibilities and duties for the “Title”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5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0" y="0"/>
            <a:ext cx="11745975" cy="11745975"/>
          </a:xfrm>
          <a:custGeom>
            <a:avLst/>
            <a:gdLst/>
            <a:ahLst/>
            <a:cxnLst/>
            <a:rect l="l" t="t" r="r" b="b"/>
            <a:pathLst>
              <a:path w="11745975" h="11745975">
                <a:moveTo>
                  <a:pt x="0" y="0"/>
                </a:moveTo>
                <a:lnTo>
                  <a:pt x="11745975" y="0"/>
                </a:lnTo>
                <a:lnTo>
                  <a:pt x="11745975" y="11745975"/>
                </a:lnTo>
                <a:lnTo>
                  <a:pt x="0" y="117459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400000" flipV="1">
            <a:off x="11254991" y="2861656"/>
            <a:ext cx="10287000" cy="4563687"/>
          </a:xfrm>
          <a:custGeom>
            <a:avLst/>
            <a:gdLst/>
            <a:ahLst/>
            <a:cxnLst/>
            <a:rect l="l" t="t" r="r" b="b"/>
            <a:pathLst>
              <a:path w="10287000" h="4563687">
                <a:moveTo>
                  <a:pt x="0" y="4563688"/>
                </a:moveTo>
                <a:lnTo>
                  <a:pt x="10287000" y="4563688"/>
                </a:lnTo>
                <a:lnTo>
                  <a:pt x="10287000" y="0"/>
                </a:lnTo>
                <a:lnTo>
                  <a:pt x="0" y="0"/>
                </a:lnTo>
                <a:lnTo>
                  <a:pt x="0" y="456368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986710" y="480945"/>
            <a:ext cx="1841996" cy="1095510"/>
          </a:xfrm>
          <a:custGeom>
            <a:avLst/>
            <a:gdLst/>
            <a:ahLst/>
            <a:cxnLst/>
            <a:rect l="l" t="t" r="r" b="b"/>
            <a:pathLst>
              <a:path w="1841996" h="1095510">
                <a:moveTo>
                  <a:pt x="0" y="0"/>
                </a:moveTo>
                <a:lnTo>
                  <a:pt x="1841995" y="0"/>
                </a:lnTo>
                <a:lnTo>
                  <a:pt x="1841995" y="1095510"/>
                </a:lnTo>
                <a:lnTo>
                  <a:pt x="0" y="10955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58802" r="-725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525350" y="8162790"/>
            <a:ext cx="1841996" cy="1095510"/>
          </a:xfrm>
          <a:custGeom>
            <a:avLst/>
            <a:gdLst/>
            <a:ahLst/>
            <a:cxnLst/>
            <a:rect l="l" t="t" r="r" b="b"/>
            <a:pathLst>
              <a:path w="1841996" h="1095510">
                <a:moveTo>
                  <a:pt x="0" y="0"/>
                </a:moveTo>
                <a:lnTo>
                  <a:pt x="1841996" y="0"/>
                </a:lnTo>
                <a:lnTo>
                  <a:pt x="1841996" y="1095510"/>
                </a:lnTo>
                <a:lnTo>
                  <a:pt x="0" y="10955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58802" r="-725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25592" y="8847391"/>
            <a:ext cx="1038568" cy="1675109"/>
          </a:xfrm>
          <a:custGeom>
            <a:avLst/>
            <a:gdLst/>
            <a:ahLst/>
            <a:cxnLst/>
            <a:rect l="l" t="t" r="r" b="b"/>
            <a:pathLst>
              <a:path w="1038568" h="1675109">
                <a:moveTo>
                  <a:pt x="0" y="0"/>
                </a:moveTo>
                <a:lnTo>
                  <a:pt x="1038568" y="0"/>
                </a:lnTo>
                <a:lnTo>
                  <a:pt x="1038568" y="1675109"/>
                </a:lnTo>
                <a:lnTo>
                  <a:pt x="0" y="167510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07288">
            <a:off x="15987970" y="3815588"/>
            <a:ext cx="2945823" cy="3600450"/>
          </a:xfrm>
          <a:custGeom>
            <a:avLst/>
            <a:gdLst/>
            <a:ahLst/>
            <a:cxnLst/>
            <a:rect l="l" t="t" r="r" b="b"/>
            <a:pathLst>
              <a:path w="2945823" h="3600450">
                <a:moveTo>
                  <a:pt x="0" y="0"/>
                </a:moveTo>
                <a:lnTo>
                  <a:pt x="2945822" y="0"/>
                </a:lnTo>
                <a:lnTo>
                  <a:pt x="2945822" y="3600450"/>
                </a:lnTo>
                <a:lnTo>
                  <a:pt x="0" y="36004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623705" y="2777969"/>
            <a:ext cx="7920051" cy="7920051"/>
          </a:xfrm>
          <a:custGeom>
            <a:avLst/>
            <a:gdLst/>
            <a:ahLst/>
            <a:cxnLst/>
            <a:rect l="l" t="t" r="r" b="b"/>
            <a:pathLst>
              <a:path w="7920051" h="7920051">
                <a:moveTo>
                  <a:pt x="0" y="0"/>
                </a:moveTo>
                <a:lnTo>
                  <a:pt x="7920051" y="0"/>
                </a:lnTo>
                <a:lnTo>
                  <a:pt x="7920051" y="7920050"/>
                </a:lnTo>
                <a:lnTo>
                  <a:pt x="0" y="7920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1702118" y="102600"/>
            <a:ext cx="5475748" cy="5475748"/>
            <a:chOff x="0" y="0"/>
            <a:chExt cx="7300997" cy="7300997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7300997" cy="7300997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457C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95250"/>
                <a:ext cx="660400" cy="641350"/>
              </a:xfrm>
              <a:prstGeom prst="rect">
                <a:avLst/>
              </a:prstGeom>
            </p:spPr>
            <p:txBody>
              <a:bodyPr lIns="54458" tIns="54458" rIns="54458" bIns="54458" rtlCol="0" anchor="ctr"/>
              <a:lstStyle/>
              <a:p>
                <a:pPr algn="ctr">
                  <a:lnSpc>
                    <a:spcPts val="1942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262096" y="262096"/>
              <a:ext cx="6776805" cy="6776805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95250"/>
                <a:ext cx="660400" cy="641350"/>
              </a:xfrm>
              <a:prstGeom prst="rect">
                <a:avLst/>
              </a:prstGeom>
            </p:spPr>
            <p:txBody>
              <a:bodyPr lIns="54458" tIns="54458" rIns="54458" bIns="54458" rtlCol="0" anchor="ctr"/>
              <a:lstStyle/>
              <a:p>
                <a:pPr algn="ctr">
                  <a:lnSpc>
                    <a:spcPts val="1942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>
              <a:grpSpLocks noChangeAspect="1"/>
            </p:cNvGrpSpPr>
            <p:nvPr/>
          </p:nvGrpSpPr>
          <p:grpSpPr>
            <a:xfrm>
              <a:off x="475809" y="475821"/>
              <a:ext cx="6349380" cy="6349355"/>
              <a:chOff x="0" y="0"/>
              <a:chExt cx="6350000" cy="6349975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16"/>
                <a:stretch>
                  <a:fillRect r="-116215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8" name="Freeform 18"/>
          <p:cNvSpPr/>
          <p:nvPr/>
        </p:nvSpPr>
        <p:spPr>
          <a:xfrm>
            <a:off x="16195488" y="8302969"/>
            <a:ext cx="1171124" cy="1227379"/>
          </a:xfrm>
          <a:custGeom>
            <a:avLst/>
            <a:gdLst/>
            <a:ahLst/>
            <a:cxnLst/>
            <a:rect l="l" t="t" r="r" b="b"/>
            <a:pathLst>
              <a:path w="1171124" h="1227379">
                <a:moveTo>
                  <a:pt x="0" y="0"/>
                </a:moveTo>
                <a:lnTo>
                  <a:pt x="1171124" y="0"/>
                </a:lnTo>
                <a:lnTo>
                  <a:pt x="1171124" y="1227379"/>
                </a:lnTo>
                <a:lnTo>
                  <a:pt x="0" y="122737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5272376" y="6057933"/>
            <a:ext cx="6190802" cy="2183411"/>
            <a:chOff x="0" y="0"/>
            <a:chExt cx="8254403" cy="2911215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19"/>
            <a:srcRect t="9388" b="37675"/>
            <a:stretch>
              <a:fillRect/>
            </a:stretch>
          </p:blipFill>
          <p:spPr>
            <a:xfrm>
              <a:off x="0" y="0"/>
              <a:ext cx="8254403" cy="2911215"/>
            </a:xfrm>
            <a:prstGeom prst="rect">
              <a:avLst/>
            </a:prstGeom>
          </p:spPr>
        </p:pic>
      </p:grpSp>
      <p:grpSp>
        <p:nvGrpSpPr>
          <p:cNvPr id="21" name="Group 21"/>
          <p:cNvGrpSpPr/>
          <p:nvPr/>
        </p:nvGrpSpPr>
        <p:grpSpPr>
          <a:xfrm>
            <a:off x="6201308" y="7785914"/>
            <a:ext cx="4812751" cy="2279036"/>
            <a:chOff x="0" y="0"/>
            <a:chExt cx="1287322" cy="6096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287322" cy="609600"/>
            </a:xfrm>
            <a:custGeom>
              <a:avLst/>
              <a:gdLst/>
              <a:ahLst/>
              <a:cxnLst/>
              <a:rect l="l" t="t" r="r" b="b"/>
              <a:pathLst>
                <a:path w="1287322" h="609600">
                  <a:moveTo>
                    <a:pt x="1084122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1287322" y="609600"/>
                  </a:lnTo>
                  <a:lnTo>
                    <a:pt x="1084122" y="0"/>
                  </a:lnTo>
                  <a:close/>
                </a:path>
              </a:pathLst>
            </a:custGeom>
            <a:blipFill>
              <a:blip r:embed="rId20"/>
              <a:stretch>
                <a:fillRect t="-16124" b="-16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112038" y="7785914"/>
            <a:ext cx="5630749" cy="2279036"/>
            <a:chOff x="0" y="0"/>
            <a:chExt cx="1698400" cy="687424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698400" cy="687424"/>
            </a:xfrm>
            <a:custGeom>
              <a:avLst/>
              <a:gdLst/>
              <a:ahLst/>
              <a:cxnLst/>
              <a:rect l="l" t="t" r="r" b="b"/>
              <a:pathLst>
                <a:path w="1698400" h="687424">
                  <a:moveTo>
                    <a:pt x="203200" y="0"/>
                  </a:moveTo>
                  <a:lnTo>
                    <a:pt x="1698400" y="0"/>
                  </a:lnTo>
                  <a:lnTo>
                    <a:pt x="1495200" y="687424"/>
                  </a:lnTo>
                  <a:lnTo>
                    <a:pt x="0" y="687424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21"/>
              <a:stretch>
                <a:fillRect t="-32304" b="-3230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" name="Freeform 25"/>
          <p:cNvSpPr/>
          <p:nvPr/>
        </p:nvSpPr>
        <p:spPr>
          <a:xfrm>
            <a:off x="13656069" y="9114038"/>
            <a:ext cx="2368486" cy="288525"/>
          </a:xfrm>
          <a:custGeom>
            <a:avLst/>
            <a:gdLst/>
            <a:ahLst/>
            <a:cxnLst/>
            <a:rect l="l" t="t" r="r" b="b"/>
            <a:pathLst>
              <a:path w="2368486" h="288525">
                <a:moveTo>
                  <a:pt x="0" y="0"/>
                </a:moveTo>
                <a:lnTo>
                  <a:pt x="2368486" y="0"/>
                </a:lnTo>
                <a:lnTo>
                  <a:pt x="2368486" y="288524"/>
                </a:lnTo>
                <a:lnTo>
                  <a:pt x="0" y="28852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437996" y="4742235"/>
            <a:ext cx="10048465" cy="313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l">
              <a:lnSpc>
                <a:spcPts val="226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Bullet points of main responsibilities and duties for the “Title”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537341" y="6223633"/>
            <a:ext cx="1520455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64"/>
              </a:lnSpc>
              <a:spcBef>
                <a:spcPct val="0"/>
              </a:spcBef>
            </a:pPr>
            <a:r>
              <a:rPr lang="en-US" sz="2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Title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37996" y="240295"/>
            <a:ext cx="7929782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Division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37996" y="1208670"/>
            <a:ext cx="884337" cy="434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63"/>
              </a:lnSpc>
              <a:spcBef>
                <a:spcPct val="0"/>
              </a:spcBef>
            </a:pPr>
            <a:r>
              <a:rPr lang="en-US" sz="27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Title: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37996" y="1678198"/>
            <a:ext cx="11192682" cy="313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l">
              <a:lnSpc>
                <a:spcPts val="226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Bullet points of main responsibilities and duties for the “Title”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37996" y="2597813"/>
            <a:ext cx="3979413" cy="434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63"/>
              </a:lnSpc>
              <a:spcBef>
                <a:spcPct val="0"/>
              </a:spcBef>
            </a:pPr>
            <a:r>
              <a:rPr lang="en-US" sz="27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Title: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37996" y="3067341"/>
            <a:ext cx="10576064" cy="313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l">
              <a:lnSpc>
                <a:spcPts val="226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Bullet points of main responsibilities and duties for the “Title”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437996" y="4272707"/>
            <a:ext cx="3979413" cy="434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63"/>
              </a:lnSpc>
              <a:spcBef>
                <a:spcPct val="0"/>
              </a:spcBef>
            </a:pPr>
            <a:r>
              <a:rPr lang="en-US" sz="27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Title: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3357798" y="6715171"/>
            <a:ext cx="2268885" cy="434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64"/>
              </a:lnSpc>
              <a:spcBef>
                <a:spcPct val="0"/>
              </a:spcBef>
            </a:pPr>
            <a:r>
              <a:rPr lang="en-US" sz="28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XX positions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2582068" y="5688503"/>
            <a:ext cx="3715848" cy="535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1"/>
              </a:lnSpc>
              <a:spcBef>
                <a:spcPct val="0"/>
              </a:spcBef>
            </a:pPr>
            <a:r>
              <a:rPr lang="en-US" sz="33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Manager Name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6398491" y="8491720"/>
            <a:ext cx="968121" cy="535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1"/>
              </a:lnSpc>
            </a:pPr>
            <a:r>
              <a:rPr lang="en-US" sz="3399" b="1">
                <a:solidFill>
                  <a:srgbClr val="EA7F1D"/>
                </a:solidFill>
                <a:latin typeface="Poppins Bold"/>
                <a:ea typeface="Poppins Bold"/>
                <a:cs typeface="Poppins Bold"/>
                <a:sym typeface="Poppins Bold"/>
              </a:rPr>
              <a:t>12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5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195488" y="8739706"/>
            <a:ext cx="1171124" cy="1227379"/>
          </a:xfrm>
          <a:custGeom>
            <a:avLst/>
            <a:gdLst/>
            <a:ahLst/>
            <a:cxnLst/>
            <a:rect l="l" t="t" r="r" b="b"/>
            <a:pathLst>
              <a:path w="1171124" h="1227379">
                <a:moveTo>
                  <a:pt x="0" y="0"/>
                </a:moveTo>
                <a:lnTo>
                  <a:pt x="1171124" y="0"/>
                </a:lnTo>
                <a:lnTo>
                  <a:pt x="1171124" y="1227379"/>
                </a:lnTo>
                <a:lnTo>
                  <a:pt x="0" y="12273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-10241992">
            <a:off x="-554282" y="9855804"/>
            <a:ext cx="6325454" cy="1324883"/>
            <a:chOff x="0" y="0"/>
            <a:chExt cx="2307543" cy="48332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07542" cy="483321"/>
            </a:xfrm>
            <a:custGeom>
              <a:avLst/>
              <a:gdLst/>
              <a:ahLst/>
              <a:cxnLst/>
              <a:rect l="l" t="t" r="r" b="b"/>
              <a:pathLst>
                <a:path w="2307542" h="483321">
                  <a:moveTo>
                    <a:pt x="0" y="0"/>
                  </a:moveTo>
                  <a:lnTo>
                    <a:pt x="2307542" y="0"/>
                  </a:lnTo>
                  <a:lnTo>
                    <a:pt x="2307542" y="483321"/>
                  </a:lnTo>
                  <a:lnTo>
                    <a:pt x="0" y="4833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 rot="-10241992">
            <a:off x="-557584" y="9401140"/>
            <a:ext cx="11090232" cy="875570"/>
            <a:chOff x="0" y="0"/>
            <a:chExt cx="4045747" cy="3194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45746" cy="319410"/>
            </a:xfrm>
            <a:custGeom>
              <a:avLst/>
              <a:gdLst/>
              <a:ahLst/>
              <a:cxnLst/>
              <a:rect l="l" t="t" r="r" b="b"/>
              <a:pathLst>
                <a:path w="4045746" h="319410">
                  <a:moveTo>
                    <a:pt x="0" y="0"/>
                  </a:moveTo>
                  <a:lnTo>
                    <a:pt x="4045746" y="0"/>
                  </a:lnTo>
                  <a:lnTo>
                    <a:pt x="4045746" y="319410"/>
                  </a:lnTo>
                  <a:lnTo>
                    <a:pt x="0" y="3194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 rot="558007">
            <a:off x="12865779" y="-882392"/>
            <a:ext cx="6325454" cy="1324883"/>
            <a:chOff x="0" y="0"/>
            <a:chExt cx="2307543" cy="48332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07542" cy="483321"/>
            </a:xfrm>
            <a:custGeom>
              <a:avLst/>
              <a:gdLst/>
              <a:ahLst/>
              <a:cxnLst/>
              <a:rect l="l" t="t" r="r" b="b"/>
              <a:pathLst>
                <a:path w="2307542" h="483321">
                  <a:moveTo>
                    <a:pt x="0" y="0"/>
                  </a:moveTo>
                  <a:lnTo>
                    <a:pt x="2307542" y="0"/>
                  </a:lnTo>
                  <a:lnTo>
                    <a:pt x="2307542" y="483321"/>
                  </a:lnTo>
                  <a:lnTo>
                    <a:pt x="0" y="4833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 rot="558007">
            <a:off x="8104302" y="21585"/>
            <a:ext cx="11090232" cy="875570"/>
            <a:chOff x="0" y="0"/>
            <a:chExt cx="4045747" cy="31941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045746" cy="319410"/>
            </a:xfrm>
            <a:custGeom>
              <a:avLst/>
              <a:gdLst/>
              <a:ahLst/>
              <a:cxnLst/>
              <a:rect l="l" t="t" r="r" b="b"/>
              <a:pathLst>
                <a:path w="4045746" h="319410">
                  <a:moveTo>
                    <a:pt x="0" y="0"/>
                  </a:moveTo>
                  <a:lnTo>
                    <a:pt x="4045746" y="0"/>
                  </a:lnTo>
                  <a:lnTo>
                    <a:pt x="4045746" y="319410"/>
                  </a:lnTo>
                  <a:lnTo>
                    <a:pt x="0" y="319410"/>
                  </a:lnTo>
                  <a:close/>
                </a:path>
              </a:pathLst>
            </a:custGeom>
            <a:solidFill>
              <a:srgbClr val="6EBE44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400858" y="344517"/>
            <a:ext cx="5785698" cy="3978413"/>
            <a:chOff x="0" y="0"/>
            <a:chExt cx="6159500" cy="423545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159500" cy="4235450"/>
            </a:xfrm>
            <a:custGeom>
              <a:avLst/>
              <a:gdLst/>
              <a:ahLst/>
              <a:cxnLst/>
              <a:rect l="l" t="t" r="r" b="b"/>
              <a:pathLst>
                <a:path w="6159500" h="4235450">
                  <a:moveTo>
                    <a:pt x="6159500" y="4235450"/>
                  </a:moveTo>
                  <a:lnTo>
                    <a:pt x="0" y="3696970"/>
                  </a:lnTo>
                  <a:lnTo>
                    <a:pt x="0" y="0"/>
                  </a:lnTo>
                  <a:lnTo>
                    <a:pt x="6159500" y="538480"/>
                  </a:lnTo>
                  <a:close/>
                </a:path>
              </a:pathLst>
            </a:custGeom>
            <a:blipFill>
              <a:blip r:embed="rId4"/>
              <a:stretch>
                <a:fillRect l="-1604" r="-160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681578" y="2826020"/>
            <a:ext cx="4330855" cy="2870098"/>
            <a:chOff x="0" y="0"/>
            <a:chExt cx="919860" cy="6096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919860" cy="609600"/>
            </a:xfrm>
            <a:custGeom>
              <a:avLst/>
              <a:gdLst/>
              <a:ahLst/>
              <a:cxnLst/>
              <a:rect l="l" t="t" r="r" b="b"/>
              <a:pathLst>
                <a:path w="919860" h="609600">
                  <a:moveTo>
                    <a:pt x="716660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919860" y="609600"/>
                  </a:lnTo>
                  <a:lnTo>
                    <a:pt x="716660" y="0"/>
                  </a:lnTo>
                  <a:close/>
                </a:path>
              </a:pathLst>
            </a:custGeom>
            <a:blipFill>
              <a:blip r:embed="rId5"/>
              <a:stretch>
                <a:fillRect t="-267" b="-26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9777449" y="5424733"/>
            <a:ext cx="8234984" cy="3126000"/>
            <a:chOff x="0" y="0"/>
            <a:chExt cx="6350000" cy="241046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2410460"/>
            </a:xfrm>
            <a:custGeom>
              <a:avLst/>
              <a:gdLst/>
              <a:ahLst/>
              <a:cxnLst/>
              <a:rect l="l" t="t" r="r" b="b"/>
              <a:pathLst>
                <a:path w="6350000" h="2410460">
                  <a:moveTo>
                    <a:pt x="0" y="0"/>
                  </a:moveTo>
                  <a:lnTo>
                    <a:pt x="6350000" y="0"/>
                  </a:lnTo>
                  <a:lnTo>
                    <a:pt x="6350000" y="2410460"/>
                  </a:lnTo>
                  <a:lnTo>
                    <a:pt x="0" y="2410460"/>
                  </a:lnTo>
                  <a:close/>
                </a:path>
              </a:pathLst>
            </a:custGeom>
            <a:blipFill>
              <a:blip r:embed="rId6"/>
              <a:stretch>
                <a:fillRect t="-37921" b="-3792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17"/>
          <p:cNvSpPr/>
          <p:nvPr/>
        </p:nvSpPr>
        <p:spPr>
          <a:xfrm rot="9963657">
            <a:off x="17351921" y="2581242"/>
            <a:ext cx="609633" cy="780330"/>
          </a:xfrm>
          <a:custGeom>
            <a:avLst/>
            <a:gdLst/>
            <a:ahLst/>
            <a:cxnLst/>
            <a:rect l="l" t="t" r="r" b="b"/>
            <a:pathLst>
              <a:path w="609633" h="780330">
                <a:moveTo>
                  <a:pt x="0" y="0"/>
                </a:moveTo>
                <a:lnTo>
                  <a:pt x="609633" y="0"/>
                </a:lnTo>
                <a:lnTo>
                  <a:pt x="609633" y="780330"/>
                </a:lnTo>
                <a:lnTo>
                  <a:pt x="0" y="7803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3681578" y="9547958"/>
            <a:ext cx="2368486" cy="288525"/>
          </a:xfrm>
          <a:custGeom>
            <a:avLst/>
            <a:gdLst/>
            <a:ahLst/>
            <a:cxnLst/>
            <a:rect l="l" t="t" r="r" b="b"/>
            <a:pathLst>
              <a:path w="2368486" h="288525">
                <a:moveTo>
                  <a:pt x="0" y="0"/>
                </a:moveTo>
                <a:lnTo>
                  <a:pt x="2368486" y="0"/>
                </a:lnTo>
                <a:lnTo>
                  <a:pt x="2368486" y="288525"/>
                </a:lnTo>
                <a:lnTo>
                  <a:pt x="0" y="28852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1747597" y="7386741"/>
            <a:ext cx="5964853" cy="3924245"/>
            <a:chOff x="0" y="0"/>
            <a:chExt cx="9652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9391650" cy="6350000"/>
            </a:xfrm>
            <a:custGeom>
              <a:avLst/>
              <a:gdLst/>
              <a:ahLst/>
              <a:cxnLst/>
              <a:rect l="l" t="t" r="r" b="b"/>
              <a:pathLst>
                <a:path w="9391650" h="6350000">
                  <a:moveTo>
                    <a:pt x="0" y="0"/>
                  </a:moveTo>
                  <a:lnTo>
                    <a:pt x="0" y="6350000"/>
                  </a:lnTo>
                  <a:lnTo>
                    <a:pt x="3789680" y="6350000"/>
                  </a:lnTo>
                  <a:lnTo>
                    <a:pt x="9391650" y="0"/>
                  </a:lnTo>
                  <a:close/>
                </a:path>
              </a:pathLst>
            </a:custGeom>
            <a:blipFill>
              <a:blip r:embed="rId11"/>
              <a:stretch>
                <a:fillRect l="-741" r="-74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4064000" y="0"/>
              <a:ext cx="5588000" cy="6350000"/>
            </a:xfrm>
            <a:custGeom>
              <a:avLst/>
              <a:gdLst/>
              <a:ahLst/>
              <a:cxnLst/>
              <a:rect l="l" t="t" r="r" b="b"/>
              <a:pathLst>
                <a:path w="5588000" h="6350000">
                  <a:moveTo>
                    <a:pt x="5588000" y="6350000"/>
                  </a:moveTo>
                  <a:lnTo>
                    <a:pt x="0" y="6350000"/>
                  </a:lnTo>
                  <a:lnTo>
                    <a:pt x="5588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524219" y="3844711"/>
            <a:ext cx="9040528" cy="313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l">
              <a:lnSpc>
                <a:spcPts val="226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Bullet points of main responsibilities and duties for the “Title”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24219" y="165100"/>
            <a:ext cx="7929782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Division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6360379" y="8928457"/>
            <a:ext cx="1006233" cy="535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1"/>
              </a:lnSpc>
            </a:pPr>
            <a:r>
              <a:rPr lang="en-US" sz="3399" b="1">
                <a:solidFill>
                  <a:srgbClr val="FFC423"/>
                </a:solidFill>
                <a:latin typeface="Poppins Bold"/>
                <a:ea typeface="Poppins Bold"/>
                <a:cs typeface="Poppins Bold"/>
                <a:sym typeface="Poppins Bold"/>
              </a:rPr>
              <a:t>13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24219" y="1208670"/>
            <a:ext cx="4769036" cy="434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63"/>
              </a:lnSpc>
              <a:spcBef>
                <a:spcPct val="0"/>
              </a:spcBef>
            </a:pPr>
            <a:r>
              <a:rPr lang="en-US" sz="27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Title: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24219" y="1744639"/>
            <a:ext cx="12395840" cy="313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l">
              <a:lnSpc>
                <a:spcPts val="226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Bullet points of main responsibilities and duties for the “Title”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24219" y="3324519"/>
            <a:ext cx="4769036" cy="434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63"/>
              </a:lnSpc>
              <a:spcBef>
                <a:spcPct val="0"/>
              </a:spcBef>
            </a:pPr>
            <a:r>
              <a:rPr lang="en-US" sz="27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Title: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5049324" y="2375383"/>
            <a:ext cx="3463451" cy="278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1"/>
              </a:lnSpc>
              <a:spcBef>
                <a:spcPct val="0"/>
              </a:spcBef>
            </a:pPr>
            <a:r>
              <a:rPr lang="en-US" sz="1797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Description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AD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93747" y="145748"/>
            <a:ext cx="14588800" cy="1320955"/>
            <a:chOff x="0" y="0"/>
            <a:chExt cx="6582610" cy="5960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82610" cy="596028"/>
            </a:xfrm>
            <a:custGeom>
              <a:avLst/>
              <a:gdLst/>
              <a:ahLst/>
              <a:cxnLst/>
              <a:rect l="l" t="t" r="r" b="b"/>
              <a:pathLst>
                <a:path w="6582610" h="596028">
                  <a:moveTo>
                    <a:pt x="203200" y="0"/>
                  </a:moveTo>
                  <a:lnTo>
                    <a:pt x="6582610" y="0"/>
                  </a:lnTo>
                  <a:lnTo>
                    <a:pt x="6379410" y="596028"/>
                  </a:lnTo>
                  <a:lnTo>
                    <a:pt x="0" y="59602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6379410" cy="6341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149383" y="1770306"/>
            <a:ext cx="7448438" cy="1179342"/>
            <a:chOff x="0" y="0"/>
            <a:chExt cx="3850087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50087" cy="609600"/>
            </a:xfrm>
            <a:custGeom>
              <a:avLst/>
              <a:gdLst/>
              <a:ahLst/>
              <a:cxnLst/>
              <a:rect l="l" t="t" r="r" b="b"/>
              <a:pathLst>
                <a:path w="3850087" h="609600">
                  <a:moveTo>
                    <a:pt x="203200" y="0"/>
                  </a:moveTo>
                  <a:lnTo>
                    <a:pt x="3850087" y="0"/>
                  </a:lnTo>
                  <a:lnTo>
                    <a:pt x="3646887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3646887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88068" y="1639630"/>
            <a:ext cx="1861820" cy="1440693"/>
            <a:chOff x="0" y="0"/>
            <a:chExt cx="787792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87792" cy="609600"/>
            </a:xfrm>
            <a:custGeom>
              <a:avLst/>
              <a:gdLst/>
              <a:ahLst/>
              <a:cxnLst/>
              <a:rect l="l" t="t" r="r" b="b"/>
              <a:pathLst>
                <a:path w="787792" h="609600">
                  <a:moveTo>
                    <a:pt x="203200" y="0"/>
                  </a:moveTo>
                  <a:lnTo>
                    <a:pt x="787792" y="0"/>
                  </a:lnTo>
                  <a:lnTo>
                    <a:pt x="584592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1600" y="-38100"/>
              <a:ext cx="584592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908752" y="4418103"/>
            <a:ext cx="7448438" cy="1179342"/>
            <a:chOff x="0" y="0"/>
            <a:chExt cx="3850087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850087" cy="609600"/>
            </a:xfrm>
            <a:custGeom>
              <a:avLst/>
              <a:gdLst/>
              <a:ahLst/>
              <a:cxnLst/>
              <a:rect l="l" t="t" r="r" b="b"/>
              <a:pathLst>
                <a:path w="3850087" h="609600">
                  <a:moveTo>
                    <a:pt x="203200" y="0"/>
                  </a:moveTo>
                  <a:lnTo>
                    <a:pt x="3850087" y="0"/>
                  </a:lnTo>
                  <a:lnTo>
                    <a:pt x="3646887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3646887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47437" y="4277903"/>
            <a:ext cx="1861820" cy="1440693"/>
            <a:chOff x="0" y="0"/>
            <a:chExt cx="787792" cy="609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87792" cy="609600"/>
            </a:xfrm>
            <a:custGeom>
              <a:avLst/>
              <a:gdLst/>
              <a:ahLst/>
              <a:cxnLst/>
              <a:rect l="l" t="t" r="r" b="b"/>
              <a:pathLst>
                <a:path w="787792" h="609600">
                  <a:moveTo>
                    <a:pt x="203200" y="0"/>
                  </a:moveTo>
                  <a:lnTo>
                    <a:pt x="787792" y="0"/>
                  </a:lnTo>
                  <a:lnTo>
                    <a:pt x="584592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01600" y="-38100"/>
              <a:ext cx="584592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80424" y="439930"/>
            <a:ext cx="12800787" cy="1047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39"/>
              </a:lnSpc>
            </a:pPr>
            <a:r>
              <a:rPr lang="en-US" sz="7467" spc="-224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DIVISION </a:t>
            </a:r>
          </a:p>
        </p:txBody>
      </p:sp>
      <p:sp>
        <p:nvSpPr>
          <p:cNvPr id="18" name="Freeform 18"/>
          <p:cNvSpPr/>
          <p:nvPr/>
        </p:nvSpPr>
        <p:spPr>
          <a:xfrm>
            <a:off x="12848042" y="3304132"/>
            <a:ext cx="5038476" cy="5038476"/>
          </a:xfrm>
          <a:custGeom>
            <a:avLst/>
            <a:gdLst/>
            <a:ahLst/>
            <a:cxnLst/>
            <a:rect l="l" t="t" r="r" b="b"/>
            <a:pathLst>
              <a:path w="5038476" h="5038476">
                <a:moveTo>
                  <a:pt x="0" y="0"/>
                </a:moveTo>
                <a:lnTo>
                  <a:pt x="5038476" y="0"/>
                </a:lnTo>
                <a:lnTo>
                  <a:pt x="5038476" y="5038477"/>
                </a:lnTo>
                <a:lnTo>
                  <a:pt x="0" y="50384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12781320" y="241913"/>
            <a:ext cx="4988938" cy="4988370"/>
            <a:chOff x="0" y="0"/>
            <a:chExt cx="6350013" cy="6349289"/>
          </a:xfrm>
        </p:grpSpPr>
        <p:sp>
          <p:nvSpPr>
            <p:cNvPr id="20" name="Freeform 20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3"/>
              <a:stretch>
                <a:fillRect l="-5808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16195488" y="8302969"/>
            <a:ext cx="1171124" cy="1227379"/>
          </a:xfrm>
          <a:custGeom>
            <a:avLst/>
            <a:gdLst/>
            <a:ahLst/>
            <a:cxnLst/>
            <a:rect l="l" t="t" r="r" b="b"/>
            <a:pathLst>
              <a:path w="1171124" h="1227379">
                <a:moveTo>
                  <a:pt x="0" y="0"/>
                </a:moveTo>
                <a:lnTo>
                  <a:pt x="1171124" y="0"/>
                </a:lnTo>
                <a:lnTo>
                  <a:pt x="1171124" y="1227379"/>
                </a:lnTo>
                <a:lnTo>
                  <a:pt x="0" y="12273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-4138863" y="8417346"/>
            <a:ext cx="7315200" cy="1399032"/>
          </a:xfrm>
          <a:custGeom>
            <a:avLst/>
            <a:gdLst/>
            <a:ahLst/>
            <a:cxnLst/>
            <a:rect l="l" t="t" r="r" b="b"/>
            <a:pathLst>
              <a:path w="7315200" h="1399032">
                <a:moveTo>
                  <a:pt x="0" y="0"/>
                </a:moveTo>
                <a:lnTo>
                  <a:pt x="7315200" y="0"/>
                </a:lnTo>
                <a:lnTo>
                  <a:pt x="7315200" y="1399032"/>
                </a:lnTo>
                <a:lnTo>
                  <a:pt x="0" y="13990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3739338" y="9116862"/>
            <a:ext cx="2368486" cy="288525"/>
          </a:xfrm>
          <a:custGeom>
            <a:avLst/>
            <a:gdLst/>
            <a:ahLst/>
            <a:cxnLst/>
            <a:rect l="l" t="t" r="r" b="b"/>
            <a:pathLst>
              <a:path w="2368486" h="288525">
                <a:moveTo>
                  <a:pt x="0" y="0"/>
                </a:moveTo>
                <a:lnTo>
                  <a:pt x="2368486" y="0"/>
                </a:lnTo>
                <a:lnTo>
                  <a:pt x="2368486" y="288524"/>
                </a:lnTo>
                <a:lnTo>
                  <a:pt x="0" y="2885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24"/>
          <p:cNvGrpSpPr/>
          <p:nvPr/>
        </p:nvGrpSpPr>
        <p:grpSpPr>
          <a:xfrm>
            <a:off x="3904246" y="6864771"/>
            <a:ext cx="4390686" cy="3177415"/>
            <a:chOff x="0" y="0"/>
            <a:chExt cx="4296072" cy="3108945"/>
          </a:xfrm>
        </p:grpSpPr>
        <p:sp>
          <p:nvSpPr>
            <p:cNvPr id="25" name="Freeform 25"/>
            <p:cNvSpPr/>
            <p:nvPr/>
          </p:nvSpPr>
          <p:spPr>
            <a:xfrm>
              <a:off x="-12700" y="-2540"/>
              <a:ext cx="4312582" cy="3112756"/>
            </a:xfrm>
            <a:custGeom>
              <a:avLst/>
              <a:gdLst/>
              <a:ahLst/>
              <a:cxnLst/>
              <a:rect l="l" t="t" r="r" b="b"/>
              <a:pathLst>
                <a:path w="4312582" h="3112756">
                  <a:moveTo>
                    <a:pt x="4293178" y="1525603"/>
                  </a:moveTo>
                  <a:cubicBezTo>
                    <a:pt x="4297076" y="1523039"/>
                    <a:pt x="4300975" y="1521757"/>
                    <a:pt x="4303574" y="1517911"/>
                  </a:cubicBezTo>
                  <a:cubicBezTo>
                    <a:pt x="4306173" y="1515347"/>
                    <a:pt x="4311312" y="1511500"/>
                    <a:pt x="4311312" y="1507654"/>
                  </a:cubicBezTo>
                  <a:cubicBezTo>
                    <a:pt x="4311312" y="1505090"/>
                    <a:pt x="4306173" y="1501244"/>
                    <a:pt x="4303574" y="1498680"/>
                  </a:cubicBezTo>
                  <a:lnTo>
                    <a:pt x="4291878" y="1487142"/>
                  </a:lnTo>
                  <a:cubicBezTo>
                    <a:pt x="4294477" y="1484578"/>
                    <a:pt x="4299675" y="1483296"/>
                    <a:pt x="4299675" y="1479449"/>
                  </a:cubicBezTo>
                  <a:cubicBezTo>
                    <a:pt x="4302274" y="1469193"/>
                    <a:pt x="4306173" y="1458937"/>
                    <a:pt x="4306173" y="1448681"/>
                  </a:cubicBezTo>
                  <a:cubicBezTo>
                    <a:pt x="4306173" y="1443552"/>
                    <a:pt x="4297076" y="1439706"/>
                    <a:pt x="4291878" y="1433296"/>
                  </a:cubicBezTo>
                  <a:cubicBezTo>
                    <a:pt x="4297076" y="1433296"/>
                    <a:pt x="4299675" y="1433296"/>
                    <a:pt x="4303574" y="1432014"/>
                  </a:cubicBezTo>
                  <a:lnTo>
                    <a:pt x="4303574" y="1428168"/>
                  </a:lnTo>
                  <a:lnTo>
                    <a:pt x="4291878" y="1428168"/>
                  </a:lnTo>
                  <a:cubicBezTo>
                    <a:pt x="4284082" y="1423040"/>
                    <a:pt x="4276285" y="1412783"/>
                    <a:pt x="4273686" y="1414065"/>
                  </a:cubicBezTo>
                  <a:cubicBezTo>
                    <a:pt x="4259392" y="1421758"/>
                    <a:pt x="4259392" y="1411501"/>
                    <a:pt x="4256793" y="1403809"/>
                  </a:cubicBezTo>
                  <a:cubicBezTo>
                    <a:pt x="4251594" y="1405091"/>
                    <a:pt x="4246397" y="1406373"/>
                    <a:pt x="4242498" y="1405091"/>
                  </a:cubicBezTo>
                  <a:cubicBezTo>
                    <a:pt x="4233402" y="1403809"/>
                    <a:pt x="4224306" y="1399963"/>
                    <a:pt x="4215209" y="1399963"/>
                  </a:cubicBezTo>
                  <a:cubicBezTo>
                    <a:pt x="4203514" y="1398681"/>
                    <a:pt x="4190519" y="1398681"/>
                    <a:pt x="4177524" y="1397399"/>
                  </a:cubicBezTo>
                  <a:cubicBezTo>
                    <a:pt x="4158032" y="1394835"/>
                    <a:pt x="4138540" y="1392271"/>
                    <a:pt x="4119048" y="1389707"/>
                  </a:cubicBezTo>
                  <a:cubicBezTo>
                    <a:pt x="4117749" y="1389707"/>
                    <a:pt x="4115149" y="1392271"/>
                    <a:pt x="4113850" y="1392271"/>
                  </a:cubicBezTo>
                  <a:cubicBezTo>
                    <a:pt x="4103454" y="1390989"/>
                    <a:pt x="4093058" y="1389707"/>
                    <a:pt x="4083962" y="1387143"/>
                  </a:cubicBezTo>
                  <a:cubicBezTo>
                    <a:pt x="4081363" y="1385861"/>
                    <a:pt x="4080064" y="1379450"/>
                    <a:pt x="4080064" y="1376886"/>
                  </a:cubicBezTo>
                  <a:cubicBezTo>
                    <a:pt x="4094358" y="1366630"/>
                    <a:pt x="4108652" y="1356374"/>
                    <a:pt x="4117749" y="1349963"/>
                  </a:cubicBezTo>
                  <a:cubicBezTo>
                    <a:pt x="4128144" y="1348681"/>
                    <a:pt x="4134641" y="1347399"/>
                    <a:pt x="4143738" y="1347399"/>
                  </a:cubicBezTo>
                  <a:cubicBezTo>
                    <a:pt x="4135941" y="1337143"/>
                    <a:pt x="4130743" y="1332015"/>
                    <a:pt x="4124246" y="1324323"/>
                  </a:cubicBezTo>
                  <a:cubicBezTo>
                    <a:pt x="4120348" y="1325605"/>
                    <a:pt x="4116449" y="1326887"/>
                    <a:pt x="4109951" y="1329451"/>
                  </a:cubicBezTo>
                  <a:cubicBezTo>
                    <a:pt x="4109951" y="1323041"/>
                    <a:pt x="4109951" y="1316630"/>
                    <a:pt x="4111251" y="1316630"/>
                  </a:cubicBezTo>
                  <a:cubicBezTo>
                    <a:pt x="4116449" y="1315348"/>
                    <a:pt x="4124246" y="1314066"/>
                    <a:pt x="4128144" y="1316630"/>
                  </a:cubicBezTo>
                  <a:cubicBezTo>
                    <a:pt x="4133342" y="1320477"/>
                    <a:pt x="4135941" y="1326887"/>
                    <a:pt x="4141139" y="1334579"/>
                  </a:cubicBezTo>
                  <a:cubicBezTo>
                    <a:pt x="4143738" y="1334579"/>
                    <a:pt x="4148936" y="1335861"/>
                    <a:pt x="4154134" y="1335861"/>
                  </a:cubicBezTo>
                  <a:cubicBezTo>
                    <a:pt x="4152835" y="1319195"/>
                    <a:pt x="4152835" y="1319195"/>
                    <a:pt x="4138540" y="1294836"/>
                  </a:cubicBezTo>
                  <a:cubicBezTo>
                    <a:pt x="4156733" y="1294836"/>
                    <a:pt x="4161930" y="1289708"/>
                    <a:pt x="4158032" y="1271759"/>
                  </a:cubicBezTo>
                  <a:cubicBezTo>
                    <a:pt x="4169728" y="1270477"/>
                    <a:pt x="4182722" y="1269195"/>
                    <a:pt x="4194418" y="1269195"/>
                  </a:cubicBezTo>
                  <a:cubicBezTo>
                    <a:pt x="4193118" y="1266631"/>
                    <a:pt x="4190519" y="1261503"/>
                    <a:pt x="4189220" y="1257657"/>
                  </a:cubicBezTo>
                  <a:cubicBezTo>
                    <a:pt x="4194418" y="1258939"/>
                    <a:pt x="4198316" y="1260221"/>
                    <a:pt x="4200915" y="1261503"/>
                  </a:cubicBezTo>
                  <a:cubicBezTo>
                    <a:pt x="4202214" y="1255093"/>
                    <a:pt x="4202214" y="1248682"/>
                    <a:pt x="4203514" y="1243554"/>
                  </a:cubicBezTo>
                  <a:cubicBezTo>
                    <a:pt x="4204813" y="1237144"/>
                    <a:pt x="4206113" y="1229452"/>
                    <a:pt x="4207412" y="1223042"/>
                  </a:cubicBezTo>
                  <a:cubicBezTo>
                    <a:pt x="4207412" y="1220477"/>
                    <a:pt x="4206113" y="1216631"/>
                    <a:pt x="4207412" y="1212785"/>
                  </a:cubicBezTo>
                  <a:cubicBezTo>
                    <a:pt x="4211311" y="1202529"/>
                    <a:pt x="4212610" y="1187144"/>
                    <a:pt x="4208712" y="1179452"/>
                  </a:cubicBezTo>
                  <a:cubicBezTo>
                    <a:pt x="4211311" y="1176888"/>
                    <a:pt x="4212610" y="1173042"/>
                    <a:pt x="4212610" y="1170478"/>
                  </a:cubicBezTo>
                  <a:cubicBezTo>
                    <a:pt x="4212610" y="1160222"/>
                    <a:pt x="4212610" y="1148683"/>
                    <a:pt x="4211311" y="1138427"/>
                  </a:cubicBezTo>
                  <a:cubicBezTo>
                    <a:pt x="4210012" y="1128171"/>
                    <a:pt x="4208712" y="1119196"/>
                    <a:pt x="4207412" y="1108940"/>
                  </a:cubicBezTo>
                  <a:cubicBezTo>
                    <a:pt x="4206113" y="1106376"/>
                    <a:pt x="4206113" y="1103812"/>
                    <a:pt x="4207412" y="1099966"/>
                  </a:cubicBezTo>
                  <a:cubicBezTo>
                    <a:pt x="4211311" y="1089709"/>
                    <a:pt x="4213910" y="1079453"/>
                    <a:pt x="4206113" y="1069197"/>
                  </a:cubicBezTo>
                  <a:cubicBezTo>
                    <a:pt x="4203514" y="1066633"/>
                    <a:pt x="4204813" y="1060223"/>
                    <a:pt x="4206113" y="1056376"/>
                  </a:cubicBezTo>
                  <a:cubicBezTo>
                    <a:pt x="4210012" y="1042274"/>
                    <a:pt x="4202214" y="1030736"/>
                    <a:pt x="4187920" y="1028171"/>
                  </a:cubicBezTo>
                  <a:lnTo>
                    <a:pt x="4182722" y="1028171"/>
                  </a:lnTo>
                  <a:cubicBezTo>
                    <a:pt x="4184022" y="1024325"/>
                    <a:pt x="4185321" y="1023043"/>
                    <a:pt x="4186620" y="1020479"/>
                  </a:cubicBezTo>
                  <a:cubicBezTo>
                    <a:pt x="4182722" y="1019197"/>
                    <a:pt x="4178824" y="1019197"/>
                    <a:pt x="4176225" y="1016633"/>
                  </a:cubicBezTo>
                  <a:cubicBezTo>
                    <a:pt x="4173626" y="1015351"/>
                    <a:pt x="4172327" y="1011505"/>
                    <a:pt x="4169728" y="1010223"/>
                  </a:cubicBezTo>
                  <a:cubicBezTo>
                    <a:pt x="4159332" y="1005095"/>
                    <a:pt x="4147636" y="999967"/>
                    <a:pt x="4135941" y="994839"/>
                  </a:cubicBezTo>
                  <a:cubicBezTo>
                    <a:pt x="4132043" y="993556"/>
                    <a:pt x="4126845" y="993556"/>
                    <a:pt x="4122946" y="993556"/>
                  </a:cubicBezTo>
                  <a:cubicBezTo>
                    <a:pt x="4120348" y="994839"/>
                    <a:pt x="4119048" y="989710"/>
                    <a:pt x="4116449" y="989710"/>
                  </a:cubicBezTo>
                  <a:cubicBezTo>
                    <a:pt x="4098256" y="985864"/>
                    <a:pt x="4080064" y="983300"/>
                    <a:pt x="4061871" y="978172"/>
                  </a:cubicBezTo>
                  <a:cubicBezTo>
                    <a:pt x="4047577" y="973044"/>
                    <a:pt x="4030683" y="983300"/>
                    <a:pt x="4016389" y="973044"/>
                  </a:cubicBezTo>
                  <a:cubicBezTo>
                    <a:pt x="4015090" y="971762"/>
                    <a:pt x="4012491" y="974326"/>
                    <a:pt x="4011191" y="974326"/>
                  </a:cubicBezTo>
                  <a:cubicBezTo>
                    <a:pt x="3999496" y="971762"/>
                    <a:pt x="3989100" y="978172"/>
                    <a:pt x="3977405" y="974326"/>
                  </a:cubicBezTo>
                  <a:cubicBezTo>
                    <a:pt x="3965709" y="970480"/>
                    <a:pt x="3952715" y="969198"/>
                    <a:pt x="3947517" y="957659"/>
                  </a:cubicBezTo>
                  <a:cubicBezTo>
                    <a:pt x="3942319" y="946121"/>
                    <a:pt x="3938421" y="934583"/>
                    <a:pt x="3938421" y="923044"/>
                  </a:cubicBezTo>
                  <a:cubicBezTo>
                    <a:pt x="3939720" y="908942"/>
                    <a:pt x="3946217" y="893557"/>
                    <a:pt x="3921527" y="896122"/>
                  </a:cubicBezTo>
                  <a:cubicBezTo>
                    <a:pt x="3922827" y="893557"/>
                    <a:pt x="3922827" y="890993"/>
                    <a:pt x="3924126" y="889711"/>
                  </a:cubicBezTo>
                  <a:cubicBezTo>
                    <a:pt x="3848757" y="882019"/>
                    <a:pt x="3773387" y="875609"/>
                    <a:pt x="3699317" y="867917"/>
                  </a:cubicBezTo>
                  <a:cubicBezTo>
                    <a:pt x="3696718" y="858942"/>
                    <a:pt x="3694119" y="848686"/>
                    <a:pt x="3691520" y="834584"/>
                  </a:cubicBezTo>
                  <a:cubicBezTo>
                    <a:pt x="3705814" y="849968"/>
                    <a:pt x="3718809" y="858942"/>
                    <a:pt x="3737002" y="857660"/>
                  </a:cubicBezTo>
                  <a:cubicBezTo>
                    <a:pt x="3738301" y="847404"/>
                    <a:pt x="3737002" y="839712"/>
                    <a:pt x="3726606" y="833302"/>
                  </a:cubicBezTo>
                  <a:cubicBezTo>
                    <a:pt x="3725306" y="832020"/>
                    <a:pt x="3724007" y="826891"/>
                    <a:pt x="3725306" y="824327"/>
                  </a:cubicBezTo>
                  <a:cubicBezTo>
                    <a:pt x="3730504" y="811507"/>
                    <a:pt x="3735702" y="799969"/>
                    <a:pt x="3739600" y="788430"/>
                  </a:cubicBezTo>
                  <a:cubicBezTo>
                    <a:pt x="3744798" y="792276"/>
                    <a:pt x="3748697" y="794840"/>
                    <a:pt x="3753895" y="797404"/>
                  </a:cubicBezTo>
                  <a:lnTo>
                    <a:pt x="3756494" y="794840"/>
                  </a:lnTo>
                  <a:lnTo>
                    <a:pt x="3740900" y="771764"/>
                  </a:lnTo>
                  <a:cubicBezTo>
                    <a:pt x="3751296" y="774328"/>
                    <a:pt x="3760392" y="775610"/>
                    <a:pt x="3772088" y="778174"/>
                  </a:cubicBezTo>
                  <a:cubicBezTo>
                    <a:pt x="3768189" y="770482"/>
                    <a:pt x="3764290" y="765353"/>
                    <a:pt x="3764290" y="765353"/>
                  </a:cubicBezTo>
                  <a:cubicBezTo>
                    <a:pt x="3770788" y="760225"/>
                    <a:pt x="3777285" y="755097"/>
                    <a:pt x="3786382" y="748687"/>
                  </a:cubicBezTo>
                  <a:cubicBezTo>
                    <a:pt x="3786382" y="747405"/>
                    <a:pt x="3787681" y="739713"/>
                    <a:pt x="3791580" y="738431"/>
                  </a:cubicBezTo>
                  <a:cubicBezTo>
                    <a:pt x="3799377" y="734585"/>
                    <a:pt x="3801976" y="740995"/>
                    <a:pt x="3804574" y="747405"/>
                  </a:cubicBezTo>
                  <a:cubicBezTo>
                    <a:pt x="3805874" y="751251"/>
                    <a:pt x="3813671" y="752533"/>
                    <a:pt x="3818869" y="753815"/>
                  </a:cubicBezTo>
                  <a:cubicBezTo>
                    <a:pt x="3824067" y="755097"/>
                    <a:pt x="3830564" y="755097"/>
                    <a:pt x="3837061" y="753815"/>
                  </a:cubicBezTo>
                  <a:cubicBezTo>
                    <a:pt x="3847457" y="753815"/>
                    <a:pt x="3857853" y="752533"/>
                    <a:pt x="3872147" y="751251"/>
                  </a:cubicBezTo>
                  <a:cubicBezTo>
                    <a:pt x="3861751" y="748687"/>
                    <a:pt x="3853955" y="746123"/>
                    <a:pt x="3847457" y="744841"/>
                  </a:cubicBezTo>
                  <a:cubicBezTo>
                    <a:pt x="3847457" y="743559"/>
                    <a:pt x="3847457" y="742277"/>
                    <a:pt x="3846158" y="740995"/>
                  </a:cubicBezTo>
                  <a:cubicBezTo>
                    <a:pt x="3856553" y="738431"/>
                    <a:pt x="3866950" y="735867"/>
                    <a:pt x="3876046" y="733303"/>
                  </a:cubicBezTo>
                  <a:cubicBezTo>
                    <a:pt x="3886442" y="735867"/>
                    <a:pt x="3895538" y="739713"/>
                    <a:pt x="3903335" y="742277"/>
                  </a:cubicBezTo>
                  <a:cubicBezTo>
                    <a:pt x="3905934" y="765353"/>
                    <a:pt x="3921527" y="746123"/>
                    <a:pt x="3930624" y="748687"/>
                  </a:cubicBezTo>
                  <a:cubicBezTo>
                    <a:pt x="3928025" y="743559"/>
                    <a:pt x="3924126" y="738431"/>
                    <a:pt x="3920228" y="732020"/>
                  </a:cubicBezTo>
                  <a:cubicBezTo>
                    <a:pt x="3937121" y="734585"/>
                    <a:pt x="3954014" y="734585"/>
                    <a:pt x="3965709" y="747405"/>
                  </a:cubicBezTo>
                  <a:cubicBezTo>
                    <a:pt x="3967009" y="748687"/>
                    <a:pt x="3972207" y="747405"/>
                    <a:pt x="3974806" y="746123"/>
                  </a:cubicBezTo>
                  <a:cubicBezTo>
                    <a:pt x="3978704" y="747405"/>
                    <a:pt x="3985202" y="749969"/>
                    <a:pt x="3987801" y="748687"/>
                  </a:cubicBezTo>
                  <a:cubicBezTo>
                    <a:pt x="3991699" y="744841"/>
                    <a:pt x="3991699" y="738431"/>
                    <a:pt x="3995598" y="730738"/>
                  </a:cubicBezTo>
                  <a:cubicBezTo>
                    <a:pt x="4004694" y="746123"/>
                    <a:pt x="4013790" y="737149"/>
                    <a:pt x="4022887" y="730738"/>
                  </a:cubicBezTo>
                  <a:cubicBezTo>
                    <a:pt x="4021587" y="734585"/>
                    <a:pt x="4021587" y="737149"/>
                    <a:pt x="4021587" y="737149"/>
                  </a:cubicBezTo>
                  <a:cubicBezTo>
                    <a:pt x="4029384" y="740995"/>
                    <a:pt x="4035882" y="743559"/>
                    <a:pt x="4044978" y="747405"/>
                  </a:cubicBezTo>
                  <a:cubicBezTo>
                    <a:pt x="4051475" y="744841"/>
                    <a:pt x="4059272" y="735867"/>
                    <a:pt x="4070967" y="744841"/>
                  </a:cubicBezTo>
                  <a:cubicBezTo>
                    <a:pt x="4072267" y="746123"/>
                    <a:pt x="4077465" y="743559"/>
                    <a:pt x="4081363" y="743559"/>
                  </a:cubicBezTo>
                  <a:cubicBezTo>
                    <a:pt x="4085261" y="742277"/>
                    <a:pt x="4087861" y="742277"/>
                    <a:pt x="4089160" y="740995"/>
                  </a:cubicBezTo>
                  <a:cubicBezTo>
                    <a:pt x="4091759" y="732020"/>
                    <a:pt x="4093058" y="724328"/>
                    <a:pt x="4096957" y="716636"/>
                  </a:cubicBezTo>
                  <a:cubicBezTo>
                    <a:pt x="4100856" y="708944"/>
                    <a:pt x="4099556" y="701252"/>
                    <a:pt x="4091759" y="698687"/>
                  </a:cubicBezTo>
                  <a:cubicBezTo>
                    <a:pt x="4089160" y="697405"/>
                    <a:pt x="4086561" y="697405"/>
                    <a:pt x="4085261" y="696123"/>
                  </a:cubicBezTo>
                  <a:cubicBezTo>
                    <a:pt x="4096957" y="684585"/>
                    <a:pt x="4107353" y="676893"/>
                    <a:pt x="4124246" y="682021"/>
                  </a:cubicBezTo>
                  <a:cubicBezTo>
                    <a:pt x="4128144" y="683303"/>
                    <a:pt x="4133342" y="678175"/>
                    <a:pt x="4139840" y="674329"/>
                  </a:cubicBezTo>
                  <a:cubicBezTo>
                    <a:pt x="4135941" y="670483"/>
                    <a:pt x="4133342" y="669201"/>
                    <a:pt x="4130743" y="667918"/>
                  </a:cubicBezTo>
                  <a:cubicBezTo>
                    <a:pt x="4141139" y="646124"/>
                    <a:pt x="4158032" y="660226"/>
                    <a:pt x="4173626" y="660226"/>
                  </a:cubicBezTo>
                  <a:cubicBezTo>
                    <a:pt x="4168428" y="656380"/>
                    <a:pt x="4165829" y="652534"/>
                    <a:pt x="4163230" y="651252"/>
                  </a:cubicBezTo>
                  <a:cubicBezTo>
                    <a:pt x="4171027" y="647406"/>
                    <a:pt x="4178824" y="644842"/>
                    <a:pt x="4185321" y="640996"/>
                  </a:cubicBezTo>
                  <a:cubicBezTo>
                    <a:pt x="4186620" y="635867"/>
                    <a:pt x="4185321" y="630739"/>
                    <a:pt x="4186620" y="628175"/>
                  </a:cubicBezTo>
                  <a:cubicBezTo>
                    <a:pt x="4193118" y="617919"/>
                    <a:pt x="4189220" y="610227"/>
                    <a:pt x="4178824" y="605099"/>
                  </a:cubicBezTo>
                  <a:cubicBezTo>
                    <a:pt x="4174925" y="602534"/>
                    <a:pt x="4171027" y="597406"/>
                    <a:pt x="4168428" y="593560"/>
                  </a:cubicBezTo>
                  <a:cubicBezTo>
                    <a:pt x="4172327" y="593560"/>
                    <a:pt x="4177524" y="592278"/>
                    <a:pt x="4182722" y="592278"/>
                  </a:cubicBezTo>
                  <a:lnTo>
                    <a:pt x="4182722" y="576894"/>
                  </a:lnTo>
                  <a:cubicBezTo>
                    <a:pt x="4185321" y="576894"/>
                    <a:pt x="4187920" y="576894"/>
                    <a:pt x="4190519" y="578176"/>
                  </a:cubicBezTo>
                  <a:cubicBezTo>
                    <a:pt x="4191819" y="562791"/>
                    <a:pt x="4193118" y="547407"/>
                    <a:pt x="4195717" y="530740"/>
                  </a:cubicBezTo>
                  <a:cubicBezTo>
                    <a:pt x="4181423" y="523048"/>
                    <a:pt x="4189220" y="514074"/>
                    <a:pt x="4197017" y="502535"/>
                  </a:cubicBezTo>
                  <a:cubicBezTo>
                    <a:pt x="4197017" y="502535"/>
                    <a:pt x="4194418" y="501253"/>
                    <a:pt x="4191819" y="501253"/>
                  </a:cubicBezTo>
                  <a:cubicBezTo>
                    <a:pt x="4193118" y="496125"/>
                    <a:pt x="4195717" y="490997"/>
                    <a:pt x="4197017" y="485869"/>
                  </a:cubicBezTo>
                  <a:cubicBezTo>
                    <a:pt x="4199615" y="475613"/>
                    <a:pt x="4195717" y="474331"/>
                    <a:pt x="4184022" y="479459"/>
                  </a:cubicBezTo>
                  <a:cubicBezTo>
                    <a:pt x="4182722" y="476895"/>
                    <a:pt x="4181423" y="473048"/>
                    <a:pt x="4178824" y="470484"/>
                  </a:cubicBezTo>
                  <a:cubicBezTo>
                    <a:pt x="4177524" y="471766"/>
                    <a:pt x="4177524" y="473048"/>
                    <a:pt x="4176225" y="474331"/>
                  </a:cubicBezTo>
                  <a:cubicBezTo>
                    <a:pt x="4171027" y="473048"/>
                    <a:pt x="4167129" y="470484"/>
                    <a:pt x="4161930" y="469202"/>
                  </a:cubicBezTo>
                  <a:cubicBezTo>
                    <a:pt x="4135941" y="458946"/>
                    <a:pt x="4108652" y="461510"/>
                    <a:pt x="4082662" y="460228"/>
                  </a:cubicBezTo>
                  <a:cubicBezTo>
                    <a:pt x="4078764" y="460228"/>
                    <a:pt x="4073566" y="464074"/>
                    <a:pt x="4069667" y="464074"/>
                  </a:cubicBezTo>
                  <a:cubicBezTo>
                    <a:pt x="4054074" y="462792"/>
                    <a:pt x="4039780" y="457664"/>
                    <a:pt x="4025486" y="456382"/>
                  </a:cubicBezTo>
                  <a:cubicBezTo>
                    <a:pt x="4005993" y="455100"/>
                    <a:pt x="3986501" y="455100"/>
                    <a:pt x="3967009" y="455100"/>
                  </a:cubicBezTo>
                  <a:cubicBezTo>
                    <a:pt x="3952715" y="455100"/>
                    <a:pt x="3950116" y="447408"/>
                    <a:pt x="3951415" y="437151"/>
                  </a:cubicBezTo>
                  <a:cubicBezTo>
                    <a:pt x="3956614" y="433305"/>
                    <a:pt x="3961811" y="425613"/>
                    <a:pt x="3961811" y="424331"/>
                  </a:cubicBezTo>
                  <a:cubicBezTo>
                    <a:pt x="3944918" y="411511"/>
                    <a:pt x="3960512" y="402536"/>
                    <a:pt x="3964410" y="392280"/>
                  </a:cubicBezTo>
                  <a:cubicBezTo>
                    <a:pt x="3963111" y="366639"/>
                    <a:pt x="3961811" y="340998"/>
                    <a:pt x="3960512" y="314076"/>
                  </a:cubicBezTo>
                  <a:cubicBezTo>
                    <a:pt x="3963111" y="312794"/>
                    <a:pt x="3968309" y="311512"/>
                    <a:pt x="3972207" y="310230"/>
                  </a:cubicBezTo>
                  <a:cubicBezTo>
                    <a:pt x="3970908" y="306383"/>
                    <a:pt x="3968309" y="302537"/>
                    <a:pt x="3968309" y="298691"/>
                  </a:cubicBezTo>
                  <a:cubicBezTo>
                    <a:pt x="3972207" y="283307"/>
                    <a:pt x="3973506" y="267922"/>
                    <a:pt x="3956614" y="256384"/>
                  </a:cubicBezTo>
                  <a:cubicBezTo>
                    <a:pt x="3964410" y="251256"/>
                    <a:pt x="3970908" y="247410"/>
                    <a:pt x="3978704" y="242281"/>
                  </a:cubicBezTo>
                  <a:cubicBezTo>
                    <a:pt x="3977405" y="240999"/>
                    <a:pt x="3976105" y="238435"/>
                    <a:pt x="3976105" y="237153"/>
                  </a:cubicBezTo>
                  <a:cubicBezTo>
                    <a:pt x="3976105" y="235871"/>
                    <a:pt x="3974806" y="235871"/>
                    <a:pt x="3973506" y="235871"/>
                  </a:cubicBezTo>
                  <a:cubicBezTo>
                    <a:pt x="3960512" y="235871"/>
                    <a:pt x="3955314" y="233307"/>
                    <a:pt x="3954014" y="220487"/>
                  </a:cubicBezTo>
                  <a:cubicBezTo>
                    <a:pt x="3954014" y="217923"/>
                    <a:pt x="3954014" y="214077"/>
                    <a:pt x="3956614" y="211512"/>
                  </a:cubicBezTo>
                  <a:cubicBezTo>
                    <a:pt x="3961811" y="207666"/>
                    <a:pt x="3967009" y="203820"/>
                    <a:pt x="3973506" y="201256"/>
                  </a:cubicBezTo>
                  <a:cubicBezTo>
                    <a:pt x="3976105" y="199974"/>
                    <a:pt x="3981303" y="201256"/>
                    <a:pt x="3983903" y="202538"/>
                  </a:cubicBezTo>
                  <a:cubicBezTo>
                    <a:pt x="3998196" y="210230"/>
                    <a:pt x="3999496" y="210230"/>
                    <a:pt x="4002095" y="193564"/>
                  </a:cubicBezTo>
                  <a:cubicBezTo>
                    <a:pt x="4004694" y="194846"/>
                    <a:pt x="4007293" y="196128"/>
                    <a:pt x="4011191" y="197410"/>
                  </a:cubicBezTo>
                  <a:cubicBezTo>
                    <a:pt x="4009892" y="192282"/>
                    <a:pt x="4009892" y="188436"/>
                    <a:pt x="4007293" y="184590"/>
                  </a:cubicBezTo>
                  <a:cubicBezTo>
                    <a:pt x="4007293" y="183308"/>
                    <a:pt x="4004694" y="182026"/>
                    <a:pt x="4002095" y="180744"/>
                  </a:cubicBezTo>
                  <a:cubicBezTo>
                    <a:pt x="4004694" y="179461"/>
                    <a:pt x="4007293" y="176897"/>
                    <a:pt x="4009892" y="178179"/>
                  </a:cubicBezTo>
                  <a:cubicBezTo>
                    <a:pt x="4022887" y="182026"/>
                    <a:pt x="4030683" y="173051"/>
                    <a:pt x="4039780" y="167923"/>
                  </a:cubicBezTo>
                  <a:cubicBezTo>
                    <a:pt x="4031983" y="157667"/>
                    <a:pt x="4024186" y="148693"/>
                    <a:pt x="4017688" y="138436"/>
                  </a:cubicBezTo>
                  <a:cubicBezTo>
                    <a:pt x="4028085" y="133308"/>
                    <a:pt x="4035882" y="130744"/>
                    <a:pt x="4043678" y="126898"/>
                  </a:cubicBezTo>
                  <a:cubicBezTo>
                    <a:pt x="4026785" y="98693"/>
                    <a:pt x="4026785" y="98693"/>
                    <a:pt x="4038480" y="87155"/>
                  </a:cubicBezTo>
                  <a:cubicBezTo>
                    <a:pt x="4038480" y="85873"/>
                    <a:pt x="4037181" y="84591"/>
                    <a:pt x="4037181" y="83309"/>
                  </a:cubicBezTo>
                  <a:cubicBezTo>
                    <a:pt x="4033282" y="84591"/>
                    <a:pt x="4028085" y="85873"/>
                    <a:pt x="4024186" y="88437"/>
                  </a:cubicBezTo>
                  <a:lnTo>
                    <a:pt x="4022887" y="87155"/>
                  </a:lnTo>
                  <a:cubicBezTo>
                    <a:pt x="4028085" y="82026"/>
                    <a:pt x="4033282" y="78180"/>
                    <a:pt x="4038480" y="73052"/>
                  </a:cubicBezTo>
                  <a:cubicBezTo>
                    <a:pt x="4038480" y="69206"/>
                    <a:pt x="4041079" y="60232"/>
                    <a:pt x="4038480" y="57668"/>
                  </a:cubicBezTo>
                  <a:cubicBezTo>
                    <a:pt x="4028085" y="48693"/>
                    <a:pt x="4039780" y="39719"/>
                    <a:pt x="4037181" y="30745"/>
                  </a:cubicBezTo>
                  <a:cubicBezTo>
                    <a:pt x="4035882" y="28181"/>
                    <a:pt x="4037181" y="21771"/>
                    <a:pt x="4035882" y="21771"/>
                  </a:cubicBezTo>
                  <a:cubicBezTo>
                    <a:pt x="4028085" y="17925"/>
                    <a:pt x="4018988" y="11514"/>
                    <a:pt x="4009892" y="11514"/>
                  </a:cubicBezTo>
                  <a:cubicBezTo>
                    <a:pt x="3989100" y="10232"/>
                    <a:pt x="3968309" y="12796"/>
                    <a:pt x="3947517" y="12796"/>
                  </a:cubicBezTo>
                  <a:lnTo>
                    <a:pt x="3881243" y="12796"/>
                  </a:lnTo>
                  <a:cubicBezTo>
                    <a:pt x="3865650" y="12796"/>
                    <a:pt x="3852655" y="8950"/>
                    <a:pt x="3837061" y="5104"/>
                  </a:cubicBezTo>
                  <a:cubicBezTo>
                    <a:pt x="3818869" y="0"/>
                    <a:pt x="3799377" y="3822"/>
                    <a:pt x="3779884" y="5104"/>
                  </a:cubicBezTo>
                  <a:cubicBezTo>
                    <a:pt x="3738301" y="6386"/>
                    <a:pt x="3696718" y="6386"/>
                    <a:pt x="3655135" y="7668"/>
                  </a:cubicBezTo>
                  <a:cubicBezTo>
                    <a:pt x="3635642" y="7668"/>
                    <a:pt x="3614851" y="10232"/>
                    <a:pt x="3595358" y="11514"/>
                  </a:cubicBezTo>
                  <a:cubicBezTo>
                    <a:pt x="3570668" y="12796"/>
                    <a:pt x="3545979" y="11514"/>
                    <a:pt x="3521289" y="12796"/>
                  </a:cubicBezTo>
                  <a:cubicBezTo>
                    <a:pt x="3495299" y="14078"/>
                    <a:pt x="3469310" y="16642"/>
                    <a:pt x="3443320" y="17925"/>
                  </a:cubicBezTo>
                  <a:cubicBezTo>
                    <a:pt x="3412132" y="19207"/>
                    <a:pt x="3380945" y="19207"/>
                    <a:pt x="3349758" y="20489"/>
                  </a:cubicBezTo>
                  <a:lnTo>
                    <a:pt x="3252297" y="24335"/>
                  </a:lnTo>
                  <a:cubicBezTo>
                    <a:pt x="3222409" y="25617"/>
                    <a:pt x="3193820" y="25617"/>
                    <a:pt x="3163932" y="25617"/>
                  </a:cubicBezTo>
                  <a:cubicBezTo>
                    <a:pt x="3141841" y="25617"/>
                    <a:pt x="3118451" y="26899"/>
                    <a:pt x="3096359" y="28181"/>
                  </a:cubicBezTo>
                  <a:lnTo>
                    <a:pt x="3030086" y="32027"/>
                  </a:lnTo>
                  <a:cubicBezTo>
                    <a:pt x="3014492" y="33309"/>
                    <a:pt x="2998899" y="33309"/>
                    <a:pt x="2982005" y="34591"/>
                  </a:cubicBezTo>
                  <a:cubicBezTo>
                    <a:pt x="2956016" y="35873"/>
                    <a:pt x="2930026" y="35873"/>
                    <a:pt x="2904037" y="37155"/>
                  </a:cubicBezTo>
                  <a:cubicBezTo>
                    <a:pt x="2874149" y="38437"/>
                    <a:pt x="2845560" y="41001"/>
                    <a:pt x="2816972" y="42283"/>
                  </a:cubicBezTo>
                  <a:cubicBezTo>
                    <a:pt x="2787084" y="44847"/>
                    <a:pt x="2758495" y="47411"/>
                    <a:pt x="2728607" y="49976"/>
                  </a:cubicBezTo>
                  <a:cubicBezTo>
                    <a:pt x="2716912" y="51258"/>
                    <a:pt x="2705217" y="51258"/>
                    <a:pt x="2692222" y="52540"/>
                  </a:cubicBezTo>
                  <a:lnTo>
                    <a:pt x="2654537" y="52540"/>
                  </a:lnTo>
                  <a:cubicBezTo>
                    <a:pt x="2611655" y="55104"/>
                    <a:pt x="2570071" y="58950"/>
                    <a:pt x="2527188" y="61514"/>
                  </a:cubicBezTo>
                  <a:cubicBezTo>
                    <a:pt x="2501199" y="62796"/>
                    <a:pt x="2473910" y="64078"/>
                    <a:pt x="2447920" y="66642"/>
                  </a:cubicBezTo>
                  <a:cubicBezTo>
                    <a:pt x="2432327" y="67924"/>
                    <a:pt x="2415433" y="70488"/>
                    <a:pt x="2399840" y="71770"/>
                  </a:cubicBezTo>
                  <a:lnTo>
                    <a:pt x="2294582" y="79462"/>
                  </a:lnTo>
                  <a:cubicBezTo>
                    <a:pt x="2272491" y="80744"/>
                    <a:pt x="2251699" y="85873"/>
                    <a:pt x="2230908" y="87155"/>
                  </a:cubicBezTo>
                  <a:cubicBezTo>
                    <a:pt x="2198421" y="89719"/>
                    <a:pt x="2164634" y="91001"/>
                    <a:pt x="2132147" y="93565"/>
                  </a:cubicBezTo>
                  <a:cubicBezTo>
                    <a:pt x="2124351" y="93565"/>
                    <a:pt x="2115254" y="94847"/>
                    <a:pt x="2107457" y="94847"/>
                  </a:cubicBezTo>
                  <a:cubicBezTo>
                    <a:pt x="2078869" y="97411"/>
                    <a:pt x="2051580" y="99975"/>
                    <a:pt x="2022991" y="102539"/>
                  </a:cubicBezTo>
                  <a:cubicBezTo>
                    <a:pt x="2007398" y="103821"/>
                    <a:pt x="1990504" y="106385"/>
                    <a:pt x="1974911" y="107667"/>
                  </a:cubicBezTo>
                  <a:cubicBezTo>
                    <a:pt x="1955418" y="108949"/>
                    <a:pt x="1935926" y="110231"/>
                    <a:pt x="1917734" y="111513"/>
                  </a:cubicBezTo>
                  <a:cubicBezTo>
                    <a:pt x="1881348" y="115360"/>
                    <a:pt x="1843663" y="119206"/>
                    <a:pt x="1807278" y="123052"/>
                  </a:cubicBezTo>
                  <a:cubicBezTo>
                    <a:pt x="1800781" y="124334"/>
                    <a:pt x="1795583" y="128180"/>
                    <a:pt x="1789085" y="128180"/>
                  </a:cubicBezTo>
                  <a:cubicBezTo>
                    <a:pt x="1759197" y="130744"/>
                    <a:pt x="1729309" y="130744"/>
                    <a:pt x="1700721" y="134590"/>
                  </a:cubicBezTo>
                  <a:cubicBezTo>
                    <a:pt x="1685127" y="137154"/>
                    <a:pt x="1668234" y="130744"/>
                    <a:pt x="1653940" y="143564"/>
                  </a:cubicBezTo>
                  <a:cubicBezTo>
                    <a:pt x="1648742" y="147410"/>
                    <a:pt x="1634448" y="141000"/>
                    <a:pt x="1625351" y="142282"/>
                  </a:cubicBezTo>
                  <a:cubicBezTo>
                    <a:pt x="1588966" y="146128"/>
                    <a:pt x="1552580" y="151257"/>
                    <a:pt x="1517495" y="155103"/>
                  </a:cubicBezTo>
                  <a:cubicBezTo>
                    <a:pt x="1488906" y="158949"/>
                    <a:pt x="1461617" y="161513"/>
                    <a:pt x="1433029" y="165359"/>
                  </a:cubicBezTo>
                  <a:cubicBezTo>
                    <a:pt x="1422633" y="166641"/>
                    <a:pt x="1412237" y="170487"/>
                    <a:pt x="1403141" y="171769"/>
                  </a:cubicBezTo>
                  <a:cubicBezTo>
                    <a:pt x="1377151" y="174333"/>
                    <a:pt x="1351161" y="176897"/>
                    <a:pt x="1326471" y="179461"/>
                  </a:cubicBezTo>
                  <a:cubicBezTo>
                    <a:pt x="1326471" y="184590"/>
                    <a:pt x="1326471" y="187154"/>
                    <a:pt x="1325172" y="189718"/>
                  </a:cubicBezTo>
                  <a:cubicBezTo>
                    <a:pt x="1322573" y="187154"/>
                    <a:pt x="1319974" y="183308"/>
                    <a:pt x="1317375" y="178179"/>
                  </a:cubicBezTo>
                  <a:cubicBezTo>
                    <a:pt x="1312177" y="192282"/>
                    <a:pt x="1301781" y="183308"/>
                    <a:pt x="1293984" y="184590"/>
                  </a:cubicBezTo>
                  <a:cubicBezTo>
                    <a:pt x="1279690" y="187154"/>
                    <a:pt x="1264096" y="191000"/>
                    <a:pt x="1249802" y="192282"/>
                  </a:cubicBezTo>
                  <a:cubicBezTo>
                    <a:pt x="1223813" y="196128"/>
                    <a:pt x="1197823" y="198692"/>
                    <a:pt x="1171834" y="201256"/>
                  </a:cubicBezTo>
                  <a:cubicBezTo>
                    <a:pt x="1149743" y="203820"/>
                    <a:pt x="1127651" y="208948"/>
                    <a:pt x="1105560" y="212795"/>
                  </a:cubicBezTo>
                  <a:cubicBezTo>
                    <a:pt x="1067875" y="219205"/>
                    <a:pt x="1028891" y="223051"/>
                    <a:pt x="991206" y="229461"/>
                  </a:cubicBezTo>
                  <a:cubicBezTo>
                    <a:pt x="965217" y="233307"/>
                    <a:pt x="939227" y="239717"/>
                    <a:pt x="911938" y="243563"/>
                  </a:cubicBezTo>
                  <a:cubicBezTo>
                    <a:pt x="884649" y="248692"/>
                    <a:pt x="856061" y="252538"/>
                    <a:pt x="828772" y="257666"/>
                  </a:cubicBezTo>
                  <a:cubicBezTo>
                    <a:pt x="809279" y="261512"/>
                    <a:pt x="789787" y="266640"/>
                    <a:pt x="770295" y="270486"/>
                  </a:cubicBezTo>
                  <a:cubicBezTo>
                    <a:pt x="731311" y="276896"/>
                    <a:pt x="691027" y="283307"/>
                    <a:pt x="652043" y="289717"/>
                  </a:cubicBezTo>
                  <a:cubicBezTo>
                    <a:pt x="637748" y="292281"/>
                    <a:pt x="624754" y="297409"/>
                    <a:pt x="610459" y="299973"/>
                  </a:cubicBezTo>
                  <a:cubicBezTo>
                    <a:pt x="585769" y="305101"/>
                    <a:pt x="561079" y="307665"/>
                    <a:pt x="536389" y="312794"/>
                  </a:cubicBezTo>
                  <a:cubicBezTo>
                    <a:pt x="518197" y="316640"/>
                    <a:pt x="501303" y="323050"/>
                    <a:pt x="484410" y="325614"/>
                  </a:cubicBezTo>
                  <a:cubicBezTo>
                    <a:pt x="448025" y="333306"/>
                    <a:pt x="411639" y="338434"/>
                    <a:pt x="375254" y="344845"/>
                  </a:cubicBezTo>
                  <a:cubicBezTo>
                    <a:pt x="359660" y="347409"/>
                    <a:pt x="344067" y="352537"/>
                    <a:pt x="328473" y="356383"/>
                  </a:cubicBezTo>
                  <a:cubicBezTo>
                    <a:pt x="303783" y="362793"/>
                    <a:pt x="277793" y="367921"/>
                    <a:pt x="253103" y="374331"/>
                  </a:cubicBezTo>
                  <a:cubicBezTo>
                    <a:pt x="246606" y="375614"/>
                    <a:pt x="240108" y="379460"/>
                    <a:pt x="232312" y="380742"/>
                  </a:cubicBezTo>
                  <a:cubicBezTo>
                    <a:pt x="224515" y="382024"/>
                    <a:pt x="216718" y="382024"/>
                    <a:pt x="208921" y="383306"/>
                  </a:cubicBezTo>
                  <a:cubicBezTo>
                    <a:pt x="193327" y="387152"/>
                    <a:pt x="177734" y="390998"/>
                    <a:pt x="163439" y="394844"/>
                  </a:cubicBezTo>
                  <a:cubicBezTo>
                    <a:pt x="132252" y="402536"/>
                    <a:pt x="116658" y="405100"/>
                    <a:pt x="102364" y="412793"/>
                  </a:cubicBezTo>
                  <a:cubicBezTo>
                    <a:pt x="89369" y="419203"/>
                    <a:pt x="71176" y="417921"/>
                    <a:pt x="65978" y="438433"/>
                  </a:cubicBezTo>
                  <a:cubicBezTo>
                    <a:pt x="63380" y="444844"/>
                    <a:pt x="56882" y="448690"/>
                    <a:pt x="68577" y="451254"/>
                  </a:cubicBezTo>
                  <a:cubicBezTo>
                    <a:pt x="69877" y="451254"/>
                    <a:pt x="72476" y="455100"/>
                    <a:pt x="71176" y="456382"/>
                  </a:cubicBezTo>
                  <a:cubicBezTo>
                    <a:pt x="68577" y="464074"/>
                    <a:pt x="65978" y="471766"/>
                    <a:pt x="63380" y="482023"/>
                  </a:cubicBezTo>
                  <a:cubicBezTo>
                    <a:pt x="63380" y="482023"/>
                    <a:pt x="65978" y="483305"/>
                    <a:pt x="68577" y="485869"/>
                  </a:cubicBezTo>
                  <a:cubicBezTo>
                    <a:pt x="60781" y="493561"/>
                    <a:pt x="60781" y="521766"/>
                    <a:pt x="65978" y="530740"/>
                  </a:cubicBezTo>
                  <a:cubicBezTo>
                    <a:pt x="68577" y="535868"/>
                    <a:pt x="69877" y="542279"/>
                    <a:pt x="71176" y="548689"/>
                  </a:cubicBezTo>
                  <a:cubicBezTo>
                    <a:pt x="55583" y="552535"/>
                    <a:pt x="73775" y="561509"/>
                    <a:pt x="68577" y="566637"/>
                  </a:cubicBezTo>
                  <a:cubicBezTo>
                    <a:pt x="71176" y="566637"/>
                    <a:pt x="73775" y="566637"/>
                    <a:pt x="77674" y="567919"/>
                  </a:cubicBezTo>
                  <a:cubicBezTo>
                    <a:pt x="75075" y="571766"/>
                    <a:pt x="72476" y="574330"/>
                    <a:pt x="71176" y="575612"/>
                  </a:cubicBezTo>
                  <a:cubicBezTo>
                    <a:pt x="73775" y="578176"/>
                    <a:pt x="77674" y="579458"/>
                    <a:pt x="80273" y="582022"/>
                  </a:cubicBezTo>
                  <a:cubicBezTo>
                    <a:pt x="65978" y="601252"/>
                    <a:pt x="65978" y="610227"/>
                    <a:pt x="82872" y="626893"/>
                  </a:cubicBezTo>
                  <a:cubicBezTo>
                    <a:pt x="84171" y="628175"/>
                    <a:pt x="86770" y="630739"/>
                    <a:pt x="86770" y="632021"/>
                  </a:cubicBezTo>
                  <a:cubicBezTo>
                    <a:pt x="82872" y="646124"/>
                    <a:pt x="84171" y="658944"/>
                    <a:pt x="93268" y="670483"/>
                  </a:cubicBezTo>
                  <a:cubicBezTo>
                    <a:pt x="93268" y="670483"/>
                    <a:pt x="91968" y="674329"/>
                    <a:pt x="89369" y="676893"/>
                  </a:cubicBezTo>
                  <a:cubicBezTo>
                    <a:pt x="93268" y="675611"/>
                    <a:pt x="95866" y="674329"/>
                    <a:pt x="98465" y="674329"/>
                  </a:cubicBezTo>
                  <a:lnTo>
                    <a:pt x="94567" y="697405"/>
                  </a:lnTo>
                  <a:lnTo>
                    <a:pt x="108861" y="697405"/>
                  </a:lnTo>
                  <a:cubicBezTo>
                    <a:pt x="112760" y="702534"/>
                    <a:pt x="116658" y="706380"/>
                    <a:pt x="116658" y="707662"/>
                  </a:cubicBezTo>
                  <a:cubicBezTo>
                    <a:pt x="120557" y="703816"/>
                    <a:pt x="123155" y="702534"/>
                    <a:pt x="124455" y="701252"/>
                  </a:cubicBezTo>
                  <a:cubicBezTo>
                    <a:pt x="130952" y="711508"/>
                    <a:pt x="136150" y="719200"/>
                    <a:pt x="140049" y="726892"/>
                  </a:cubicBezTo>
                  <a:cubicBezTo>
                    <a:pt x="138749" y="735867"/>
                    <a:pt x="136150" y="743559"/>
                    <a:pt x="134851" y="748687"/>
                  </a:cubicBezTo>
                  <a:cubicBezTo>
                    <a:pt x="128353" y="748687"/>
                    <a:pt x="121856" y="747405"/>
                    <a:pt x="117958" y="749969"/>
                  </a:cubicBezTo>
                  <a:cubicBezTo>
                    <a:pt x="114059" y="752533"/>
                    <a:pt x="114059" y="758943"/>
                    <a:pt x="111460" y="762789"/>
                  </a:cubicBezTo>
                  <a:cubicBezTo>
                    <a:pt x="111460" y="764071"/>
                    <a:pt x="120557" y="780738"/>
                    <a:pt x="119257" y="782020"/>
                  </a:cubicBezTo>
                  <a:cubicBezTo>
                    <a:pt x="117958" y="790994"/>
                    <a:pt x="115359" y="799969"/>
                    <a:pt x="114059" y="810225"/>
                  </a:cubicBezTo>
                  <a:cubicBezTo>
                    <a:pt x="119257" y="814071"/>
                    <a:pt x="125754" y="819199"/>
                    <a:pt x="130952" y="823045"/>
                  </a:cubicBezTo>
                  <a:cubicBezTo>
                    <a:pt x="121856" y="828173"/>
                    <a:pt x="115359" y="833302"/>
                    <a:pt x="108861" y="837148"/>
                  </a:cubicBezTo>
                  <a:cubicBezTo>
                    <a:pt x="111460" y="838430"/>
                    <a:pt x="112760" y="839712"/>
                    <a:pt x="115359" y="840994"/>
                  </a:cubicBezTo>
                  <a:cubicBezTo>
                    <a:pt x="116658" y="846122"/>
                    <a:pt x="119257" y="851250"/>
                    <a:pt x="119257" y="856378"/>
                  </a:cubicBezTo>
                  <a:cubicBezTo>
                    <a:pt x="119257" y="861506"/>
                    <a:pt x="115359" y="870481"/>
                    <a:pt x="117958" y="871763"/>
                  </a:cubicBezTo>
                  <a:cubicBezTo>
                    <a:pt x="129653" y="878173"/>
                    <a:pt x="123155" y="897403"/>
                    <a:pt x="138749" y="899968"/>
                  </a:cubicBezTo>
                  <a:cubicBezTo>
                    <a:pt x="140049" y="899968"/>
                    <a:pt x="140049" y="902532"/>
                    <a:pt x="142648" y="905096"/>
                  </a:cubicBezTo>
                  <a:cubicBezTo>
                    <a:pt x="138749" y="905096"/>
                    <a:pt x="136150" y="905096"/>
                    <a:pt x="130952" y="906378"/>
                  </a:cubicBezTo>
                  <a:cubicBezTo>
                    <a:pt x="145247" y="916634"/>
                    <a:pt x="141348" y="925608"/>
                    <a:pt x="136150" y="933301"/>
                  </a:cubicBezTo>
                  <a:cubicBezTo>
                    <a:pt x="130952" y="934583"/>
                    <a:pt x="127054" y="935865"/>
                    <a:pt x="123155" y="937147"/>
                  </a:cubicBezTo>
                  <a:cubicBezTo>
                    <a:pt x="124455" y="939711"/>
                    <a:pt x="124455" y="940993"/>
                    <a:pt x="125754" y="943557"/>
                  </a:cubicBezTo>
                  <a:cubicBezTo>
                    <a:pt x="127054" y="944839"/>
                    <a:pt x="133551" y="961505"/>
                    <a:pt x="133551" y="964069"/>
                  </a:cubicBezTo>
                  <a:cubicBezTo>
                    <a:pt x="130952" y="970480"/>
                    <a:pt x="129653" y="976890"/>
                    <a:pt x="128353" y="983300"/>
                  </a:cubicBezTo>
                  <a:cubicBezTo>
                    <a:pt x="136150" y="983300"/>
                    <a:pt x="142648" y="984582"/>
                    <a:pt x="145247" y="984582"/>
                  </a:cubicBezTo>
                  <a:cubicBezTo>
                    <a:pt x="142648" y="985864"/>
                    <a:pt x="138749" y="988428"/>
                    <a:pt x="136150" y="989710"/>
                  </a:cubicBezTo>
                  <a:cubicBezTo>
                    <a:pt x="137450" y="992274"/>
                    <a:pt x="138749" y="994839"/>
                    <a:pt x="141348" y="996121"/>
                  </a:cubicBezTo>
                  <a:cubicBezTo>
                    <a:pt x="151744" y="994839"/>
                    <a:pt x="162140" y="993556"/>
                    <a:pt x="173835" y="992274"/>
                  </a:cubicBezTo>
                  <a:cubicBezTo>
                    <a:pt x="172536" y="998685"/>
                    <a:pt x="171236" y="1003813"/>
                    <a:pt x="168637" y="1008941"/>
                  </a:cubicBezTo>
                  <a:cubicBezTo>
                    <a:pt x="175135" y="1008941"/>
                    <a:pt x="182931" y="1010223"/>
                    <a:pt x="189429" y="1010223"/>
                  </a:cubicBezTo>
                  <a:lnTo>
                    <a:pt x="189429" y="1016633"/>
                  </a:lnTo>
                  <a:cubicBezTo>
                    <a:pt x="180332" y="1017915"/>
                    <a:pt x="171236" y="1020479"/>
                    <a:pt x="163439" y="1021761"/>
                  </a:cubicBezTo>
                  <a:cubicBezTo>
                    <a:pt x="195926" y="1037146"/>
                    <a:pt x="225814" y="1023043"/>
                    <a:pt x="260900" y="1017915"/>
                  </a:cubicBezTo>
                  <a:cubicBezTo>
                    <a:pt x="267397" y="1024325"/>
                    <a:pt x="273895" y="1019197"/>
                    <a:pt x="279093" y="1008941"/>
                  </a:cubicBezTo>
                  <a:cubicBezTo>
                    <a:pt x="285590" y="1017915"/>
                    <a:pt x="290788" y="1015351"/>
                    <a:pt x="303783" y="997403"/>
                  </a:cubicBezTo>
                  <a:cubicBezTo>
                    <a:pt x="305082" y="997403"/>
                    <a:pt x="306382" y="998685"/>
                    <a:pt x="307681" y="998685"/>
                  </a:cubicBezTo>
                  <a:cubicBezTo>
                    <a:pt x="306382" y="1003813"/>
                    <a:pt x="303783" y="1007659"/>
                    <a:pt x="302483" y="1012787"/>
                  </a:cubicBezTo>
                  <a:cubicBezTo>
                    <a:pt x="310280" y="1010223"/>
                    <a:pt x="316778" y="1008941"/>
                    <a:pt x="324574" y="1006377"/>
                  </a:cubicBezTo>
                  <a:lnTo>
                    <a:pt x="351863" y="1002531"/>
                  </a:lnTo>
                  <a:cubicBezTo>
                    <a:pt x="366158" y="999967"/>
                    <a:pt x="380452" y="998685"/>
                    <a:pt x="393447" y="996121"/>
                  </a:cubicBezTo>
                  <a:cubicBezTo>
                    <a:pt x="398645" y="994839"/>
                    <a:pt x="403843" y="990992"/>
                    <a:pt x="409040" y="989710"/>
                  </a:cubicBezTo>
                  <a:cubicBezTo>
                    <a:pt x="414238" y="988428"/>
                    <a:pt x="422035" y="984582"/>
                    <a:pt x="424634" y="987146"/>
                  </a:cubicBezTo>
                  <a:cubicBezTo>
                    <a:pt x="435030" y="996121"/>
                    <a:pt x="444126" y="1006377"/>
                    <a:pt x="454522" y="1015351"/>
                  </a:cubicBezTo>
                  <a:cubicBezTo>
                    <a:pt x="455822" y="1012787"/>
                    <a:pt x="457121" y="1008941"/>
                    <a:pt x="457121" y="1008941"/>
                  </a:cubicBezTo>
                  <a:cubicBezTo>
                    <a:pt x="466217" y="1011505"/>
                    <a:pt x="472715" y="1012787"/>
                    <a:pt x="481811" y="1015351"/>
                  </a:cubicBezTo>
                  <a:cubicBezTo>
                    <a:pt x="483111" y="1019197"/>
                    <a:pt x="485710" y="1024325"/>
                    <a:pt x="485710" y="1026889"/>
                  </a:cubicBezTo>
                  <a:cubicBezTo>
                    <a:pt x="500004" y="1028171"/>
                    <a:pt x="511699" y="1029454"/>
                    <a:pt x="522095" y="1030736"/>
                  </a:cubicBezTo>
                  <a:cubicBezTo>
                    <a:pt x="522095" y="1032018"/>
                    <a:pt x="523395" y="1033300"/>
                    <a:pt x="523395" y="1034582"/>
                  </a:cubicBezTo>
                  <a:lnTo>
                    <a:pt x="500004" y="1042274"/>
                  </a:lnTo>
                  <a:cubicBezTo>
                    <a:pt x="498704" y="1038428"/>
                    <a:pt x="497405" y="1037146"/>
                    <a:pt x="494806" y="1030736"/>
                  </a:cubicBezTo>
                  <a:cubicBezTo>
                    <a:pt x="496105" y="1044838"/>
                    <a:pt x="497405" y="1053812"/>
                    <a:pt x="497405" y="1065351"/>
                  </a:cubicBezTo>
                  <a:cubicBezTo>
                    <a:pt x="509100" y="1056376"/>
                    <a:pt x="524694" y="1066633"/>
                    <a:pt x="532491" y="1051248"/>
                  </a:cubicBezTo>
                  <a:cubicBezTo>
                    <a:pt x="532491" y="1049966"/>
                    <a:pt x="537689" y="1049966"/>
                    <a:pt x="538988" y="1051248"/>
                  </a:cubicBezTo>
                  <a:cubicBezTo>
                    <a:pt x="549384" y="1052530"/>
                    <a:pt x="559780" y="1053812"/>
                    <a:pt x="570176" y="1056376"/>
                  </a:cubicBezTo>
                  <a:cubicBezTo>
                    <a:pt x="568876" y="1053812"/>
                    <a:pt x="568876" y="1051248"/>
                    <a:pt x="567577" y="1048684"/>
                  </a:cubicBezTo>
                  <a:cubicBezTo>
                    <a:pt x="574074" y="1049966"/>
                    <a:pt x="579272" y="1051248"/>
                    <a:pt x="583170" y="1052530"/>
                  </a:cubicBezTo>
                  <a:cubicBezTo>
                    <a:pt x="583170" y="1053812"/>
                    <a:pt x="584470" y="1055094"/>
                    <a:pt x="584470" y="1056376"/>
                  </a:cubicBezTo>
                  <a:cubicBezTo>
                    <a:pt x="575374" y="1061505"/>
                    <a:pt x="566277" y="1067915"/>
                    <a:pt x="557181" y="1073043"/>
                  </a:cubicBezTo>
                  <a:cubicBezTo>
                    <a:pt x="542887" y="1082017"/>
                    <a:pt x="529892" y="1093556"/>
                    <a:pt x="515598" y="1097402"/>
                  </a:cubicBezTo>
                  <a:cubicBezTo>
                    <a:pt x="490908" y="1102530"/>
                    <a:pt x="466217" y="1111504"/>
                    <a:pt x="440228" y="1112786"/>
                  </a:cubicBezTo>
                  <a:lnTo>
                    <a:pt x="433731" y="1112786"/>
                  </a:lnTo>
                  <a:cubicBezTo>
                    <a:pt x="406442" y="1117914"/>
                    <a:pt x="380452" y="1123042"/>
                    <a:pt x="353163" y="1128171"/>
                  </a:cubicBezTo>
                  <a:cubicBezTo>
                    <a:pt x="349265" y="1129453"/>
                    <a:pt x="346666" y="1130735"/>
                    <a:pt x="342767" y="1130735"/>
                  </a:cubicBezTo>
                  <a:cubicBezTo>
                    <a:pt x="325874" y="1133299"/>
                    <a:pt x="308981" y="1134581"/>
                    <a:pt x="293387" y="1137145"/>
                  </a:cubicBezTo>
                  <a:cubicBezTo>
                    <a:pt x="276494" y="1140991"/>
                    <a:pt x="258301" y="1143555"/>
                    <a:pt x="241408" y="1149965"/>
                  </a:cubicBezTo>
                  <a:cubicBezTo>
                    <a:pt x="228413" y="1153811"/>
                    <a:pt x="211520" y="1152529"/>
                    <a:pt x="206322" y="1165350"/>
                  </a:cubicBezTo>
                  <a:cubicBezTo>
                    <a:pt x="201124" y="1165350"/>
                    <a:pt x="195926" y="1164068"/>
                    <a:pt x="193327" y="1165350"/>
                  </a:cubicBezTo>
                  <a:cubicBezTo>
                    <a:pt x="173835" y="1173042"/>
                    <a:pt x="154343" y="1180734"/>
                    <a:pt x="136150" y="1189709"/>
                  </a:cubicBezTo>
                  <a:cubicBezTo>
                    <a:pt x="129653" y="1194837"/>
                    <a:pt x="124455" y="1197401"/>
                    <a:pt x="121856" y="1202529"/>
                  </a:cubicBezTo>
                  <a:cubicBezTo>
                    <a:pt x="120557" y="1206375"/>
                    <a:pt x="124455" y="1212785"/>
                    <a:pt x="125754" y="1215349"/>
                  </a:cubicBezTo>
                  <a:cubicBezTo>
                    <a:pt x="123155" y="1216631"/>
                    <a:pt x="117958" y="1217913"/>
                    <a:pt x="117958" y="1219195"/>
                  </a:cubicBezTo>
                  <a:cubicBezTo>
                    <a:pt x="117958" y="1226888"/>
                    <a:pt x="117958" y="1234580"/>
                    <a:pt x="120557" y="1240990"/>
                  </a:cubicBezTo>
                  <a:cubicBezTo>
                    <a:pt x="124455" y="1249964"/>
                    <a:pt x="136150" y="1257657"/>
                    <a:pt x="123155" y="1269195"/>
                  </a:cubicBezTo>
                  <a:cubicBezTo>
                    <a:pt x="120557" y="1270477"/>
                    <a:pt x="123155" y="1276887"/>
                    <a:pt x="123155" y="1282015"/>
                  </a:cubicBezTo>
                  <a:cubicBezTo>
                    <a:pt x="127054" y="1280733"/>
                    <a:pt x="129653" y="1280733"/>
                    <a:pt x="133551" y="1280733"/>
                  </a:cubicBezTo>
                  <a:cubicBezTo>
                    <a:pt x="120557" y="1302528"/>
                    <a:pt x="120557" y="1310220"/>
                    <a:pt x="133551" y="1314066"/>
                  </a:cubicBezTo>
                  <a:cubicBezTo>
                    <a:pt x="133551" y="1321759"/>
                    <a:pt x="130952" y="1329451"/>
                    <a:pt x="133551" y="1334579"/>
                  </a:cubicBezTo>
                  <a:cubicBezTo>
                    <a:pt x="141348" y="1347399"/>
                    <a:pt x="151744" y="1360220"/>
                    <a:pt x="160840" y="1371758"/>
                  </a:cubicBezTo>
                  <a:cubicBezTo>
                    <a:pt x="159541" y="1373040"/>
                    <a:pt x="156942" y="1374322"/>
                    <a:pt x="155642" y="1374322"/>
                  </a:cubicBezTo>
                  <a:cubicBezTo>
                    <a:pt x="160840" y="1380732"/>
                    <a:pt x="166038" y="1387143"/>
                    <a:pt x="169937" y="1390989"/>
                  </a:cubicBezTo>
                  <a:cubicBezTo>
                    <a:pt x="164739" y="1398681"/>
                    <a:pt x="160840" y="1405091"/>
                    <a:pt x="155642" y="1411501"/>
                  </a:cubicBezTo>
                  <a:cubicBezTo>
                    <a:pt x="162140" y="1414065"/>
                    <a:pt x="166038" y="1415347"/>
                    <a:pt x="171236" y="1416629"/>
                  </a:cubicBezTo>
                  <a:cubicBezTo>
                    <a:pt x="162140" y="1419194"/>
                    <a:pt x="154343" y="1421758"/>
                    <a:pt x="142648" y="1426886"/>
                  </a:cubicBezTo>
                  <a:cubicBezTo>
                    <a:pt x="164739" y="1432014"/>
                    <a:pt x="166038" y="1447398"/>
                    <a:pt x="168637" y="1462783"/>
                  </a:cubicBezTo>
                  <a:cubicBezTo>
                    <a:pt x="168637" y="1464065"/>
                    <a:pt x="175135" y="1465347"/>
                    <a:pt x="179033" y="1466629"/>
                  </a:cubicBezTo>
                  <a:cubicBezTo>
                    <a:pt x="179033" y="1469193"/>
                    <a:pt x="176434" y="1473039"/>
                    <a:pt x="177734" y="1475603"/>
                  </a:cubicBezTo>
                  <a:cubicBezTo>
                    <a:pt x="182931" y="1482013"/>
                    <a:pt x="192028" y="1485860"/>
                    <a:pt x="193327" y="1493552"/>
                  </a:cubicBezTo>
                  <a:cubicBezTo>
                    <a:pt x="201124" y="1515347"/>
                    <a:pt x="215418" y="1511500"/>
                    <a:pt x="231012" y="1506372"/>
                  </a:cubicBezTo>
                  <a:lnTo>
                    <a:pt x="238809" y="1517911"/>
                  </a:lnTo>
                  <a:cubicBezTo>
                    <a:pt x="241408" y="1516629"/>
                    <a:pt x="244007" y="1514065"/>
                    <a:pt x="245306" y="1512782"/>
                  </a:cubicBezTo>
                  <a:cubicBezTo>
                    <a:pt x="246606" y="1520475"/>
                    <a:pt x="259601" y="1529449"/>
                    <a:pt x="263499" y="1524321"/>
                  </a:cubicBezTo>
                  <a:cubicBezTo>
                    <a:pt x="272595" y="1511500"/>
                    <a:pt x="282991" y="1519193"/>
                    <a:pt x="293387" y="1520475"/>
                  </a:cubicBezTo>
                  <a:cubicBezTo>
                    <a:pt x="298585" y="1521757"/>
                    <a:pt x="306382" y="1523039"/>
                    <a:pt x="308981" y="1520475"/>
                  </a:cubicBezTo>
                  <a:cubicBezTo>
                    <a:pt x="315478" y="1514065"/>
                    <a:pt x="334970" y="1520475"/>
                    <a:pt x="329772" y="1502526"/>
                  </a:cubicBezTo>
                  <a:cubicBezTo>
                    <a:pt x="328473" y="1498680"/>
                    <a:pt x="323275" y="1494834"/>
                    <a:pt x="318077" y="1490988"/>
                  </a:cubicBezTo>
                  <a:lnTo>
                    <a:pt x="355762" y="1490988"/>
                  </a:lnTo>
                  <a:cubicBezTo>
                    <a:pt x="357061" y="1494834"/>
                    <a:pt x="357061" y="1499962"/>
                    <a:pt x="358361" y="1503808"/>
                  </a:cubicBezTo>
                  <a:cubicBezTo>
                    <a:pt x="351863" y="1505090"/>
                    <a:pt x="345366" y="1506372"/>
                    <a:pt x="338869" y="1508936"/>
                  </a:cubicBezTo>
                  <a:cubicBezTo>
                    <a:pt x="338869" y="1510218"/>
                    <a:pt x="340168" y="1511500"/>
                    <a:pt x="340168" y="1514065"/>
                  </a:cubicBezTo>
                  <a:cubicBezTo>
                    <a:pt x="342767" y="1514065"/>
                    <a:pt x="346666" y="1512782"/>
                    <a:pt x="349265" y="1512782"/>
                  </a:cubicBezTo>
                  <a:cubicBezTo>
                    <a:pt x="359660" y="1516629"/>
                    <a:pt x="373955" y="1506372"/>
                    <a:pt x="383051" y="1519193"/>
                  </a:cubicBezTo>
                  <a:cubicBezTo>
                    <a:pt x="399944" y="1542269"/>
                    <a:pt x="429832" y="1548680"/>
                    <a:pt x="457121" y="1535859"/>
                  </a:cubicBezTo>
                  <a:cubicBezTo>
                    <a:pt x="459720" y="1534577"/>
                    <a:pt x="464918" y="1538423"/>
                    <a:pt x="468816" y="1539705"/>
                  </a:cubicBezTo>
                  <a:cubicBezTo>
                    <a:pt x="470116" y="1539705"/>
                    <a:pt x="470116" y="1539705"/>
                    <a:pt x="471415" y="1540987"/>
                  </a:cubicBezTo>
                  <a:cubicBezTo>
                    <a:pt x="472715" y="1538423"/>
                    <a:pt x="472715" y="1535859"/>
                    <a:pt x="472715" y="1537141"/>
                  </a:cubicBezTo>
                  <a:cubicBezTo>
                    <a:pt x="481811" y="1537141"/>
                    <a:pt x="490908" y="1539705"/>
                    <a:pt x="500004" y="1538423"/>
                  </a:cubicBezTo>
                  <a:cubicBezTo>
                    <a:pt x="514298" y="1537141"/>
                    <a:pt x="528592" y="1532013"/>
                    <a:pt x="542887" y="1530731"/>
                  </a:cubicBezTo>
                  <a:cubicBezTo>
                    <a:pt x="564978" y="1528167"/>
                    <a:pt x="587069" y="1528167"/>
                    <a:pt x="609160" y="1523039"/>
                  </a:cubicBezTo>
                  <a:cubicBezTo>
                    <a:pt x="618256" y="1520475"/>
                    <a:pt x="624754" y="1521757"/>
                    <a:pt x="631251" y="1524321"/>
                  </a:cubicBezTo>
                  <a:cubicBezTo>
                    <a:pt x="590967" y="1540987"/>
                    <a:pt x="550683" y="1557654"/>
                    <a:pt x="510400" y="1573038"/>
                  </a:cubicBezTo>
                  <a:cubicBezTo>
                    <a:pt x="510400" y="1574320"/>
                    <a:pt x="511699" y="1575602"/>
                    <a:pt x="511699" y="1576884"/>
                  </a:cubicBezTo>
                  <a:cubicBezTo>
                    <a:pt x="514298" y="1576884"/>
                    <a:pt x="516897" y="1578166"/>
                    <a:pt x="522095" y="1579448"/>
                  </a:cubicBezTo>
                  <a:cubicBezTo>
                    <a:pt x="512999" y="1583295"/>
                    <a:pt x="509100" y="1584577"/>
                    <a:pt x="502603" y="1587141"/>
                  </a:cubicBezTo>
                  <a:cubicBezTo>
                    <a:pt x="514298" y="1594833"/>
                    <a:pt x="498704" y="1603807"/>
                    <a:pt x="505202" y="1614064"/>
                  </a:cubicBezTo>
                  <a:cubicBezTo>
                    <a:pt x="510400" y="1624320"/>
                    <a:pt x="506501" y="1639704"/>
                    <a:pt x="529892" y="1635858"/>
                  </a:cubicBezTo>
                  <a:cubicBezTo>
                    <a:pt x="506501" y="1647397"/>
                    <a:pt x="505202" y="1664063"/>
                    <a:pt x="520796" y="1682012"/>
                  </a:cubicBezTo>
                  <a:cubicBezTo>
                    <a:pt x="523395" y="1684576"/>
                    <a:pt x="524694" y="1689704"/>
                    <a:pt x="523395" y="1692268"/>
                  </a:cubicBezTo>
                  <a:cubicBezTo>
                    <a:pt x="520796" y="1701242"/>
                    <a:pt x="516897" y="1708934"/>
                    <a:pt x="514298" y="1715345"/>
                  </a:cubicBezTo>
                  <a:cubicBezTo>
                    <a:pt x="505202" y="1715345"/>
                    <a:pt x="500004" y="1714063"/>
                    <a:pt x="494806" y="1714063"/>
                  </a:cubicBezTo>
                  <a:cubicBezTo>
                    <a:pt x="481811" y="1715345"/>
                    <a:pt x="468816" y="1717909"/>
                    <a:pt x="455822" y="1720473"/>
                  </a:cubicBezTo>
                  <a:cubicBezTo>
                    <a:pt x="414238" y="1728165"/>
                    <a:pt x="371356" y="1735857"/>
                    <a:pt x="329772" y="1743549"/>
                  </a:cubicBezTo>
                  <a:cubicBezTo>
                    <a:pt x="294686" y="1749960"/>
                    <a:pt x="260900" y="1762780"/>
                    <a:pt x="225814" y="1765344"/>
                  </a:cubicBezTo>
                  <a:cubicBezTo>
                    <a:pt x="201124" y="1766626"/>
                    <a:pt x="179033" y="1779447"/>
                    <a:pt x="155642" y="1780729"/>
                  </a:cubicBezTo>
                  <a:cubicBezTo>
                    <a:pt x="140049" y="1782011"/>
                    <a:pt x="124455" y="1788421"/>
                    <a:pt x="110161" y="1794831"/>
                  </a:cubicBezTo>
                  <a:cubicBezTo>
                    <a:pt x="102364" y="1797395"/>
                    <a:pt x="95866" y="1803805"/>
                    <a:pt x="89369" y="1807652"/>
                  </a:cubicBezTo>
                  <a:cubicBezTo>
                    <a:pt x="88070" y="1807652"/>
                    <a:pt x="84171" y="1806369"/>
                    <a:pt x="82872" y="1807652"/>
                  </a:cubicBezTo>
                  <a:cubicBezTo>
                    <a:pt x="72476" y="1812780"/>
                    <a:pt x="63380" y="1817908"/>
                    <a:pt x="52984" y="1821754"/>
                  </a:cubicBezTo>
                  <a:cubicBezTo>
                    <a:pt x="45187" y="1825600"/>
                    <a:pt x="38689" y="1829446"/>
                    <a:pt x="30893" y="1833292"/>
                  </a:cubicBezTo>
                  <a:cubicBezTo>
                    <a:pt x="30893" y="1834574"/>
                    <a:pt x="32192" y="1835856"/>
                    <a:pt x="32192" y="1837138"/>
                  </a:cubicBezTo>
                  <a:cubicBezTo>
                    <a:pt x="29593" y="1837138"/>
                    <a:pt x="25695" y="1835856"/>
                    <a:pt x="21796" y="1834574"/>
                  </a:cubicBezTo>
                  <a:cubicBezTo>
                    <a:pt x="23096" y="1842266"/>
                    <a:pt x="24395" y="1847395"/>
                    <a:pt x="25695" y="1853805"/>
                  </a:cubicBezTo>
                  <a:cubicBezTo>
                    <a:pt x="24395" y="1853805"/>
                    <a:pt x="24395" y="1853805"/>
                    <a:pt x="23096" y="1855087"/>
                  </a:cubicBezTo>
                  <a:cubicBezTo>
                    <a:pt x="21796" y="1852523"/>
                    <a:pt x="20497" y="1849959"/>
                    <a:pt x="19197" y="1848677"/>
                  </a:cubicBezTo>
                  <a:cubicBezTo>
                    <a:pt x="7620" y="1861497"/>
                    <a:pt x="0" y="1873036"/>
                    <a:pt x="17898" y="1880728"/>
                  </a:cubicBezTo>
                  <a:cubicBezTo>
                    <a:pt x="16598" y="1887138"/>
                    <a:pt x="16598" y="1892266"/>
                    <a:pt x="16598" y="1896112"/>
                  </a:cubicBezTo>
                  <a:lnTo>
                    <a:pt x="20497" y="1923035"/>
                  </a:lnTo>
                  <a:cubicBezTo>
                    <a:pt x="21796" y="1934573"/>
                    <a:pt x="19197" y="1946112"/>
                    <a:pt x="33492" y="1949958"/>
                  </a:cubicBezTo>
                  <a:cubicBezTo>
                    <a:pt x="29593" y="1956368"/>
                    <a:pt x="29593" y="1985855"/>
                    <a:pt x="34791" y="1987137"/>
                  </a:cubicBezTo>
                  <a:cubicBezTo>
                    <a:pt x="43887" y="1990983"/>
                    <a:pt x="46486" y="2002521"/>
                    <a:pt x="54283" y="2007650"/>
                  </a:cubicBezTo>
                  <a:cubicBezTo>
                    <a:pt x="55583" y="2008932"/>
                    <a:pt x="56882" y="2011496"/>
                    <a:pt x="56882" y="2011496"/>
                  </a:cubicBezTo>
                  <a:cubicBezTo>
                    <a:pt x="46486" y="2023034"/>
                    <a:pt x="62080" y="2017906"/>
                    <a:pt x="64679" y="2023034"/>
                  </a:cubicBezTo>
                  <a:cubicBezTo>
                    <a:pt x="62080" y="2029444"/>
                    <a:pt x="56882" y="2035854"/>
                    <a:pt x="55583" y="2043547"/>
                  </a:cubicBezTo>
                  <a:cubicBezTo>
                    <a:pt x="54283" y="2051239"/>
                    <a:pt x="55583" y="2057649"/>
                    <a:pt x="67278" y="2053803"/>
                  </a:cubicBezTo>
                  <a:cubicBezTo>
                    <a:pt x="65978" y="2065341"/>
                    <a:pt x="64679" y="2075598"/>
                    <a:pt x="63380" y="2087136"/>
                  </a:cubicBezTo>
                  <a:cubicBezTo>
                    <a:pt x="64679" y="2087136"/>
                    <a:pt x="65978" y="2085854"/>
                    <a:pt x="65978" y="2085854"/>
                  </a:cubicBezTo>
                  <a:cubicBezTo>
                    <a:pt x="69877" y="2094828"/>
                    <a:pt x="72476" y="2102521"/>
                    <a:pt x="76374" y="2110213"/>
                  </a:cubicBezTo>
                  <a:cubicBezTo>
                    <a:pt x="82872" y="2110213"/>
                    <a:pt x="89369" y="2111495"/>
                    <a:pt x="97166" y="2112777"/>
                  </a:cubicBezTo>
                  <a:lnTo>
                    <a:pt x="97166" y="2116623"/>
                  </a:lnTo>
                  <a:cubicBezTo>
                    <a:pt x="93268" y="2117905"/>
                    <a:pt x="89369" y="2119187"/>
                    <a:pt x="85471" y="2120469"/>
                  </a:cubicBezTo>
                  <a:cubicBezTo>
                    <a:pt x="86770" y="2121751"/>
                    <a:pt x="89369" y="2121751"/>
                    <a:pt x="89369" y="2121751"/>
                  </a:cubicBezTo>
                  <a:cubicBezTo>
                    <a:pt x="90669" y="2140982"/>
                    <a:pt x="107562" y="2138418"/>
                    <a:pt x="119257" y="2143546"/>
                  </a:cubicBezTo>
                  <a:cubicBezTo>
                    <a:pt x="124455" y="2146110"/>
                    <a:pt x="130952" y="2147392"/>
                    <a:pt x="134851" y="2146110"/>
                  </a:cubicBezTo>
                  <a:cubicBezTo>
                    <a:pt x="142648" y="2142264"/>
                    <a:pt x="147846" y="2143546"/>
                    <a:pt x="147846" y="2151238"/>
                  </a:cubicBezTo>
                  <a:cubicBezTo>
                    <a:pt x="147846" y="2155084"/>
                    <a:pt x="145247" y="2160212"/>
                    <a:pt x="143947" y="2162776"/>
                  </a:cubicBezTo>
                  <a:cubicBezTo>
                    <a:pt x="153043" y="2162776"/>
                    <a:pt x="167338" y="2166622"/>
                    <a:pt x="175135" y="2161494"/>
                  </a:cubicBezTo>
                  <a:cubicBezTo>
                    <a:pt x="193327" y="2149956"/>
                    <a:pt x="210220" y="2160212"/>
                    <a:pt x="227114" y="2156366"/>
                  </a:cubicBezTo>
                  <a:cubicBezTo>
                    <a:pt x="236210" y="2153802"/>
                    <a:pt x="244007" y="2153802"/>
                    <a:pt x="257002" y="2151238"/>
                  </a:cubicBezTo>
                  <a:cubicBezTo>
                    <a:pt x="263499" y="2156366"/>
                    <a:pt x="269996" y="2155084"/>
                    <a:pt x="271296" y="2148674"/>
                  </a:cubicBezTo>
                  <a:cubicBezTo>
                    <a:pt x="281692" y="2148674"/>
                    <a:pt x="290788" y="2148674"/>
                    <a:pt x="299884" y="2147392"/>
                  </a:cubicBezTo>
                  <a:cubicBezTo>
                    <a:pt x="314179" y="2144828"/>
                    <a:pt x="327173" y="2140982"/>
                    <a:pt x="341468" y="2139700"/>
                  </a:cubicBezTo>
                  <a:cubicBezTo>
                    <a:pt x="350564" y="2138418"/>
                    <a:pt x="360960" y="2140982"/>
                    <a:pt x="371356" y="2139700"/>
                  </a:cubicBezTo>
                  <a:cubicBezTo>
                    <a:pt x="376554" y="2138418"/>
                    <a:pt x="380452" y="2130725"/>
                    <a:pt x="385650" y="2126879"/>
                  </a:cubicBezTo>
                  <a:cubicBezTo>
                    <a:pt x="390848" y="2139700"/>
                    <a:pt x="401244" y="2140982"/>
                    <a:pt x="418137" y="2132008"/>
                  </a:cubicBezTo>
                  <a:cubicBezTo>
                    <a:pt x="411639" y="2126879"/>
                    <a:pt x="403843" y="2123033"/>
                    <a:pt x="397345" y="2119187"/>
                  </a:cubicBezTo>
                  <a:cubicBezTo>
                    <a:pt x="403843" y="2116623"/>
                    <a:pt x="409040" y="2112777"/>
                    <a:pt x="414238" y="2111495"/>
                  </a:cubicBezTo>
                  <a:cubicBezTo>
                    <a:pt x="419436" y="2111495"/>
                    <a:pt x="423335" y="2112777"/>
                    <a:pt x="427233" y="2112777"/>
                  </a:cubicBezTo>
                  <a:cubicBezTo>
                    <a:pt x="431132" y="2112777"/>
                    <a:pt x="435030" y="2112777"/>
                    <a:pt x="438928" y="2111495"/>
                  </a:cubicBezTo>
                  <a:cubicBezTo>
                    <a:pt x="442827" y="2110213"/>
                    <a:pt x="445426" y="2108931"/>
                    <a:pt x="448025" y="2106367"/>
                  </a:cubicBezTo>
                  <a:cubicBezTo>
                    <a:pt x="448025" y="2110213"/>
                    <a:pt x="449324" y="2115341"/>
                    <a:pt x="449324" y="2119187"/>
                  </a:cubicBezTo>
                  <a:cubicBezTo>
                    <a:pt x="449324" y="2123033"/>
                    <a:pt x="446725" y="2126879"/>
                    <a:pt x="445426" y="2130725"/>
                  </a:cubicBezTo>
                  <a:cubicBezTo>
                    <a:pt x="449324" y="2130725"/>
                    <a:pt x="453223" y="2130725"/>
                    <a:pt x="458421" y="2129444"/>
                  </a:cubicBezTo>
                  <a:cubicBezTo>
                    <a:pt x="463619" y="2137135"/>
                    <a:pt x="449324" y="2153802"/>
                    <a:pt x="468816" y="2155084"/>
                  </a:cubicBezTo>
                  <a:cubicBezTo>
                    <a:pt x="467517" y="2160212"/>
                    <a:pt x="466217" y="2164058"/>
                    <a:pt x="464918" y="2169187"/>
                  </a:cubicBezTo>
                  <a:cubicBezTo>
                    <a:pt x="472715" y="2169187"/>
                    <a:pt x="480512" y="2170469"/>
                    <a:pt x="492207" y="2171751"/>
                  </a:cubicBezTo>
                  <a:cubicBezTo>
                    <a:pt x="487009" y="2178161"/>
                    <a:pt x="483111" y="2183289"/>
                    <a:pt x="477913" y="2188417"/>
                  </a:cubicBezTo>
                  <a:cubicBezTo>
                    <a:pt x="481811" y="2187135"/>
                    <a:pt x="485710" y="2187135"/>
                    <a:pt x="493506" y="2185853"/>
                  </a:cubicBezTo>
                  <a:cubicBezTo>
                    <a:pt x="476613" y="2201238"/>
                    <a:pt x="494806" y="2202520"/>
                    <a:pt x="501303" y="2211494"/>
                  </a:cubicBezTo>
                  <a:cubicBezTo>
                    <a:pt x="505202" y="2201238"/>
                    <a:pt x="507801" y="2194827"/>
                    <a:pt x="509100" y="2189699"/>
                  </a:cubicBezTo>
                  <a:cubicBezTo>
                    <a:pt x="515598" y="2196109"/>
                    <a:pt x="523395" y="2203802"/>
                    <a:pt x="531191" y="2212776"/>
                  </a:cubicBezTo>
                  <a:cubicBezTo>
                    <a:pt x="532491" y="2212776"/>
                    <a:pt x="535090" y="2210212"/>
                    <a:pt x="536389" y="2211494"/>
                  </a:cubicBezTo>
                  <a:cubicBezTo>
                    <a:pt x="550683" y="2217904"/>
                    <a:pt x="557181" y="2211494"/>
                    <a:pt x="562379" y="2198674"/>
                  </a:cubicBezTo>
                  <a:cubicBezTo>
                    <a:pt x="563678" y="2196109"/>
                    <a:pt x="570176" y="2194827"/>
                    <a:pt x="571475" y="2193545"/>
                  </a:cubicBezTo>
                  <a:cubicBezTo>
                    <a:pt x="568876" y="2201238"/>
                    <a:pt x="564978" y="2208930"/>
                    <a:pt x="561079" y="2217904"/>
                  </a:cubicBezTo>
                  <a:cubicBezTo>
                    <a:pt x="545486" y="2220468"/>
                    <a:pt x="527293" y="2224314"/>
                    <a:pt x="509100" y="2228161"/>
                  </a:cubicBezTo>
                  <a:cubicBezTo>
                    <a:pt x="492207" y="2232007"/>
                    <a:pt x="475314" y="2238417"/>
                    <a:pt x="457121" y="2240981"/>
                  </a:cubicBezTo>
                  <a:cubicBezTo>
                    <a:pt x="432431" y="2244827"/>
                    <a:pt x="407741" y="2247391"/>
                    <a:pt x="381751" y="2251237"/>
                  </a:cubicBezTo>
                  <a:cubicBezTo>
                    <a:pt x="351863" y="2256365"/>
                    <a:pt x="321976" y="2261493"/>
                    <a:pt x="292088" y="2267903"/>
                  </a:cubicBezTo>
                  <a:cubicBezTo>
                    <a:pt x="267397" y="2273032"/>
                    <a:pt x="244007" y="2280724"/>
                    <a:pt x="219317" y="2285852"/>
                  </a:cubicBezTo>
                  <a:cubicBezTo>
                    <a:pt x="202424" y="2289698"/>
                    <a:pt x="185530" y="2290980"/>
                    <a:pt x="169937" y="2297390"/>
                  </a:cubicBezTo>
                  <a:cubicBezTo>
                    <a:pt x="154343" y="2303801"/>
                    <a:pt x="132252" y="2302519"/>
                    <a:pt x="127054" y="2324313"/>
                  </a:cubicBezTo>
                  <a:cubicBezTo>
                    <a:pt x="117958" y="2319185"/>
                    <a:pt x="111460" y="2321749"/>
                    <a:pt x="110161" y="2330724"/>
                  </a:cubicBezTo>
                  <a:cubicBezTo>
                    <a:pt x="110161" y="2333288"/>
                    <a:pt x="108861" y="2335852"/>
                    <a:pt x="106262" y="2335852"/>
                  </a:cubicBezTo>
                  <a:cubicBezTo>
                    <a:pt x="91968" y="2339698"/>
                    <a:pt x="95866" y="2347390"/>
                    <a:pt x="102364" y="2355082"/>
                  </a:cubicBezTo>
                  <a:cubicBezTo>
                    <a:pt x="110161" y="2364057"/>
                    <a:pt x="110161" y="2373031"/>
                    <a:pt x="108861" y="2383287"/>
                  </a:cubicBezTo>
                  <a:cubicBezTo>
                    <a:pt x="106262" y="2397390"/>
                    <a:pt x="103663" y="2412774"/>
                    <a:pt x="101064" y="2426877"/>
                  </a:cubicBezTo>
                  <a:cubicBezTo>
                    <a:pt x="101064" y="2430723"/>
                    <a:pt x="104963" y="2434569"/>
                    <a:pt x="107562" y="2438415"/>
                  </a:cubicBezTo>
                  <a:lnTo>
                    <a:pt x="111460" y="2446107"/>
                  </a:lnTo>
                  <a:lnTo>
                    <a:pt x="111460" y="2467902"/>
                  </a:lnTo>
                  <a:cubicBezTo>
                    <a:pt x="116658" y="2467902"/>
                    <a:pt x="123155" y="2466620"/>
                    <a:pt x="129653" y="2466620"/>
                  </a:cubicBezTo>
                  <a:cubicBezTo>
                    <a:pt x="129653" y="2466620"/>
                    <a:pt x="129653" y="2467902"/>
                    <a:pt x="130952" y="2467902"/>
                  </a:cubicBezTo>
                  <a:cubicBezTo>
                    <a:pt x="127054" y="2469184"/>
                    <a:pt x="124455" y="2470466"/>
                    <a:pt x="120557" y="2473030"/>
                  </a:cubicBezTo>
                  <a:cubicBezTo>
                    <a:pt x="128353" y="2482004"/>
                    <a:pt x="114059" y="2505081"/>
                    <a:pt x="145247" y="2499953"/>
                  </a:cubicBezTo>
                  <a:cubicBezTo>
                    <a:pt x="136150" y="2507645"/>
                    <a:pt x="130952" y="2512773"/>
                    <a:pt x="127054" y="2515337"/>
                  </a:cubicBezTo>
                  <a:cubicBezTo>
                    <a:pt x="129653" y="2521747"/>
                    <a:pt x="132252" y="2525594"/>
                    <a:pt x="133551" y="2529440"/>
                  </a:cubicBezTo>
                  <a:cubicBezTo>
                    <a:pt x="128353" y="2533286"/>
                    <a:pt x="124455" y="2537132"/>
                    <a:pt x="120557" y="2539696"/>
                  </a:cubicBezTo>
                  <a:cubicBezTo>
                    <a:pt x="125754" y="2544824"/>
                    <a:pt x="130952" y="2548670"/>
                    <a:pt x="133551" y="2552517"/>
                  </a:cubicBezTo>
                  <a:cubicBezTo>
                    <a:pt x="138749" y="2547388"/>
                    <a:pt x="143947" y="2542260"/>
                    <a:pt x="149145" y="2542260"/>
                  </a:cubicBezTo>
                  <a:cubicBezTo>
                    <a:pt x="154343" y="2542260"/>
                    <a:pt x="160840" y="2551234"/>
                    <a:pt x="167338" y="2556362"/>
                  </a:cubicBezTo>
                  <a:cubicBezTo>
                    <a:pt x="167338" y="2557645"/>
                    <a:pt x="163439" y="2558927"/>
                    <a:pt x="162140" y="2558927"/>
                  </a:cubicBezTo>
                  <a:cubicBezTo>
                    <a:pt x="153043" y="2548670"/>
                    <a:pt x="143947" y="2547388"/>
                    <a:pt x="134851" y="2558927"/>
                  </a:cubicBezTo>
                  <a:cubicBezTo>
                    <a:pt x="134851" y="2558927"/>
                    <a:pt x="133551" y="2558927"/>
                    <a:pt x="133551" y="2557645"/>
                  </a:cubicBezTo>
                  <a:cubicBezTo>
                    <a:pt x="133551" y="2556362"/>
                    <a:pt x="133551" y="2556362"/>
                    <a:pt x="132252" y="2555081"/>
                  </a:cubicBezTo>
                  <a:cubicBezTo>
                    <a:pt x="127054" y="2560208"/>
                    <a:pt x="128353" y="2564055"/>
                    <a:pt x="134851" y="2567901"/>
                  </a:cubicBezTo>
                  <a:cubicBezTo>
                    <a:pt x="143947" y="2573029"/>
                    <a:pt x="142648" y="2576875"/>
                    <a:pt x="137450" y="2583285"/>
                  </a:cubicBezTo>
                  <a:cubicBezTo>
                    <a:pt x="140049" y="2584567"/>
                    <a:pt x="143947" y="2587131"/>
                    <a:pt x="143947" y="2588413"/>
                  </a:cubicBezTo>
                  <a:cubicBezTo>
                    <a:pt x="143947" y="2594824"/>
                    <a:pt x="156942" y="2598670"/>
                    <a:pt x="146546" y="2606362"/>
                  </a:cubicBezTo>
                  <a:cubicBezTo>
                    <a:pt x="151744" y="2612772"/>
                    <a:pt x="154343" y="2619182"/>
                    <a:pt x="166038" y="2621746"/>
                  </a:cubicBezTo>
                  <a:cubicBezTo>
                    <a:pt x="176434" y="2624311"/>
                    <a:pt x="179033" y="2619182"/>
                    <a:pt x="185530" y="2617900"/>
                  </a:cubicBezTo>
                  <a:cubicBezTo>
                    <a:pt x="192028" y="2616618"/>
                    <a:pt x="199825" y="2620464"/>
                    <a:pt x="206322" y="2621746"/>
                  </a:cubicBezTo>
                  <a:cubicBezTo>
                    <a:pt x="208921" y="2621746"/>
                    <a:pt x="211520" y="2617900"/>
                    <a:pt x="211520" y="2616618"/>
                  </a:cubicBezTo>
                  <a:cubicBezTo>
                    <a:pt x="220616" y="2617900"/>
                    <a:pt x="229713" y="2620464"/>
                    <a:pt x="237509" y="2619182"/>
                  </a:cubicBezTo>
                  <a:cubicBezTo>
                    <a:pt x="249205" y="2617900"/>
                    <a:pt x="255702" y="2621746"/>
                    <a:pt x="257002" y="2632003"/>
                  </a:cubicBezTo>
                  <a:cubicBezTo>
                    <a:pt x="258301" y="2643541"/>
                    <a:pt x="264798" y="2644823"/>
                    <a:pt x="273895" y="2643541"/>
                  </a:cubicBezTo>
                  <a:cubicBezTo>
                    <a:pt x="281692" y="2642259"/>
                    <a:pt x="288189" y="2639695"/>
                    <a:pt x="295986" y="2638413"/>
                  </a:cubicBezTo>
                  <a:cubicBezTo>
                    <a:pt x="292088" y="2634567"/>
                    <a:pt x="286890" y="2630721"/>
                    <a:pt x="280392" y="2625593"/>
                  </a:cubicBezTo>
                  <a:cubicBezTo>
                    <a:pt x="286890" y="2624311"/>
                    <a:pt x="293387" y="2621746"/>
                    <a:pt x="298585" y="2621746"/>
                  </a:cubicBezTo>
                  <a:cubicBezTo>
                    <a:pt x="308981" y="2620464"/>
                    <a:pt x="318077" y="2619182"/>
                    <a:pt x="328473" y="2619182"/>
                  </a:cubicBezTo>
                  <a:cubicBezTo>
                    <a:pt x="332371" y="2619182"/>
                    <a:pt x="336270" y="2621746"/>
                    <a:pt x="340168" y="2625593"/>
                  </a:cubicBezTo>
                  <a:cubicBezTo>
                    <a:pt x="323275" y="2625593"/>
                    <a:pt x="307681" y="2625593"/>
                    <a:pt x="295986" y="2638413"/>
                  </a:cubicBezTo>
                  <a:cubicBezTo>
                    <a:pt x="299884" y="2639695"/>
                    <a:pt x="305082" y="2640977"/>
                    <a:pt x="308981" y="2640977"/>
                  </a:cubicBezTo>
                  <a:cubicBezTo>
                    <a:pt x="331072" y="2639695"/>
                    <a:pt x="354462" y="2638413"/>
                    <a:pt x="376554" y="2637131"/>
                  </a:cubicBezTo>
                  <a:cubicBezTo>
                    <a:pt x="398645" y="2635849"/>
                    <a:pt x="419436" y="2633285"/>
                    <a:pt x="442827" y="2632003"/>
                  </a:cubicBezTo>
                  <a:cubicBezTo>
                    <a:pt x="449324" y="2658926"/>
                    <a:pt x="455822" y="2684566"/>
                    <a:pt x="461020" y="2710207"/>
                  </a:cubicBezTo>
                  <a:cubicBezTo>
                    <a:pt x="458421" y="2711489"/>
                    <a:pt x="455822" y="2712771"/>
                    <a:pt x="453223" y="2712771"/>
                  </a:cubicBezTo>
                  <a:cubicBezTo>
                    <a:pt x="457121" y="2717899"/>
                    <a:pt x="462319" y="2723028"/>
                    <a:pt x="463619" y="2728156"/>
                  </a:cubicBezTo>
                  <a:cubicBezTo>
                    <a:pt x="464918" y="2735848"/>
                    <a:pt x="463619" y="2743540"/>
                    <a:pt x="463619" y="2748668"/>
                  </a:cubicBezTo>
                  <a:cubicBezTo>
                    <a:pt x="472715" y="2751232"/>
                    <a:pt x="477913" y="2752514"/>
                    <a:pt x="484410" y="2753797"/>
                  </a:cubicBezTo>
                  <a:cubicBezTo>
                    <a:pt x="483111" y="2753797"/>
                    <a:pt x="481811" y="2755079"/>
                    <a:pt x="479212" y="2755079"/>
                  </a:cubicBezTo>
                  <a:cubicBezTo>
                    <a:pt x="480512" y="2764053"/>
                    <a:pt x="483111" y="2774309"/>
                    <a:pt x="484410" y="2787130"/>
                  </a:cubicBezTo>
                  <a:lnTo>
                    <a:pt x="505202" y="2787130"/>
                  </a:lnTo>
                  <a:cubicBezTo>
                    <a:pt x="509100" y="2787130"/>
                    <a:pt x="512999" y="2789694"/>
                    <a:pt x="514298" y="2790976"/>
                  </a:cubicBezTo>
                  <a:cubicBezTo>
                    <a:pt x="519496" y="2806360"/>
                    <a:pt x="531191" y="2811488"/>
                    <a:pt x="546785" y="2807642"/>
                  </a:cubicBezTo>
                  <a:cubicBezTo>
                    <a:pt x="553282" y="2806360"/>
                    <a:pt x="561079" y="2806360"/>
                    <a:pt x="567577" y="2806360"/>
                  </a:cubicBezTo>
                  <a:lnTo>
                    <a:pt x="583170" y="2806360"/>
                  </a:lnTo>
                  <a:cubicBezTo>
                    <a:pt x="588368" y="2806360"/>
                    <a:pt x="593566" y="2805078"/>
                    <a:pt x="598764" y="2803796"/>
                  </a:cubicBezTo>
                  <a:cubicBezTo>
                    <a:pt x="600064" y="2799950"/>
                    <a:pt x="600064" y="2796104"/>
                    <a:pt x="601363" y="2790976"/>
                  </a:cubicBezTo>
                  <a:cubicBezTo>
                    <a:pt x="605262" y="2790976"/>
                    <a:pt x="607860" y="2789694"/>
                    <a:pt x="611759" y="2789694"/>
                  </a:cubicBezTo>
                  <a:cubicBezTo>
                    <a:pt x="636449" y="2787130"/>
                    <a:pt x="662438" y="2783283"/>
                    <a:pt x="688428" y="2780719"/>
                  </a:cubicBezTo>
                  <a:cubicBezTo>
                    <a:pt x="688428" y="2780719"/>
                    <a:pt x="689728" y="2783283"/>
                    <a:pt x="691027" y="2787130"/>
                  </a:cubicBezTo>
                  <a:cubicBezTo>
                    <a:pt x="687129" y="2788412"/>
                    <a:pt x="684530" y="2789694"/>
                    <a:pt x="681931" y="2790976"/>
                  </a:cubicBezTo>
                  <a:cubicBezTo>
                    <a:pt x="692327" y="2801232"/>
                    <a:pt x="706621" y="2802514"/>
                    <a:pt x="715717" y="2794822"/>
                  </a:cubicBezTo>
                  <a:cubicBezTo>
                    <a:pt x="710519" y="2790976"/>
                    <a:pt x="706621" y="2788412"/>
                    <a:pt x="700123" y="2784566"/>
                  </a:cubicBezTo>
                  <a:lnTo>
                    <a:pt x="704022" y="2780719"/>
                  </a:lnTo>
                  <a:lnTo>
                    <a:pt x="714418" y="2780719"/>
                  </a:lnTo>
                  <a:lnTo>
                    <a:pt x="714418" y="2779437"/>
                  </a:lnTo>
                  <a:cubicBezTo>
                    <a:pt x="719616" y="2780719"/>
                    <a:pt x="723514" y="2783283"/>
                    <a:pt x="728712" y="2779437"/>
                  </a:cubicBezTo>
                  <a:lnTo>
                    <a:pt x="733910" y="2779437"/>
                  </a:lnTo>
                  <a:lnTo>
                    <a:pt x="779391" y="2782001"/>
                  </a:lnTo>
                  <a:cubicBezTo>
                    <a:pt x="784589" y="2782001"/>
                    <a:pt x="787188" y="2780719"/>
                    <a:pt x="789787" y="2778155"/>
                  </a:cubicBezTo>
                  <a:cubicBezTo>
                    <a:pt x="796285" y="2788412"/>
                    <a:pt x="801483" y="2797386"/>
                    <a:pt x="807980" y="2808924"/>
                  </a:cubicBezTo>
                  <a:cubicBezTo>
                    <a:pt x="806681" y="2808924"/>
                    <a:pt x="804082" y="2810206"/>
                    <a:pt x="801483" y="2810206"/>
                  </a:cubicBezTo>
                  <a:cubicBezTo>
                    <a:pt x="818376" y="2837129"/>
                    <a:pt x="828772" y="2865334"/>
                    <a:pt x="813178" y="2896103"/>
                  </a:cubicBezTo>
                  <a:cubicBezTo>
                    <a:pt x="814477" y="2906359"/>
                    <a:pt x="817076" y="2916616"/>
                    <a:pt x="818376" y="2929436"/>
                  </a:cubicBezTo>
                  <a:lnTo>
                    <a:pt x="831371" y="2929436"/>
                  </a:lnTo>
                  <a:cubicBezTo>
                    <a:pt x="828772" y="2935846"/>
                    <a:pt x="826173" y="2939692"/>
                    <a:pt x="824873" y="2943538"/>
                  </a:cubicBezTo>
                  <a:cubicBezTo>
                    <a:pt x="824873" y="2949949"/>
                    <a:pt x="839167" y="2952513"/>
                    <a:pt x="828772" y="2961487"/>
                  </a:cubicBezTo>
                  <a:lnTo>
                    <a:pt x="831371" y="2966615"/>
                  </a:lnTo>
                  <a:cubicBezTo>
                    <a:pt x="844365" y="2983282"/>
                    <a:pt x="858660" y="2998666"/>
                    <a:pt x="872954" y="3017897"/>
                  </a:cubicBezTo>
                  <a:cubicBezTo>
                    <a:pt x="862558" y="3023025"/>
                    <a:pt x="853462" y="3028153"/>
                    <a:pt x="841766" y="3033281"/>
                  </a:cubicBezTo>
                  <a:cubicBezTo>
                    <a:pt x="853462" y="3034563"/>
                    <a:pt x="854761" y="3040973"/>
                    <a:pt x="850863" y="3049948"/>
                  </a:cubicBezTo>
                  <a:cubicBezTo>
                    <a:pt x="849563" y="3052512"/>
                    <a:pt x="852162" y="3058922"/>
                    <a:pt x="853462" y="3060204"/>
                  </a:cubicBezTo>
                  <a:cubicBezTo>
                    <a:pt x="867756" y="3064050"/>
                    <a:pt x="880751" y="3078153"/>
                    <a:pt x="897644" y="3073024"/>
                  </a:cubicBezTo>
                  <a:cubicBezTo>
                    <a:pt x="897644" y="3075588"/>
                    <a:pt x="896344" y="3079435"/>
                    <a:pt x="895045" y="3080717"/>
                  </a:cubicBezTo>
                  <a:cubicBezTo>
                    <a:pt x="884649" y="3085845"/>
                    <a:pt x="874253" y="3089691"/>
                    <a:pt x="863857" y="3094819"/>
                  </a:cubicBezTo>
                  <a:lnTo>
                    <a:pt x="879451" y="3102511"/>
                  </a:lnTo>
                  <a:cubicBezTo>
                    <a:pt x="882050" y="3098665"/>
                    <a:pt x="883350" y="3094819"/>
                    <a:pt x="885949" y="3090973"/>
                  </a:cubicBezTo>
                  <a:cubicBezTo>
                    <a:pt x="893746" y="3094819"/>
                    <a:pt x="900243" y="3097383"/>
                    <a:pt x="908040" y="3101229"/>
                  </a:cubicBezTo>
                  <a:cubicBezTo>
                    <a:pt x="904141" y="3103793"/>
                    <a:pt x="901542" y="3105075"/>
                    <a:pt x="898943" y="3106358"/>
                  </a:cubicBezTo>
                  <a:cubicBezTo>
                    <a:pt x="901542" y="3107639"/>
                    <a:pt x="904141" y="3110204"/>
                    <a:pt x="908040" y="3111486"/>
                  </a:cubicBezTo>
                  <a:cubicBezTo>
                    <a:pt x="911938" y="3112756"/>
                    <a:pt x="915837" y="3111486"/>
                    <a:pt x="918436" y="3112756"/>
                  </a:cubicBezTo>
                  <a:cubicBezTo>
                    <a:pt x="924933" y="3106358"/>
                    <a:pt x="930131" y="3098665"/>
                    <a:pt x="936628" y="3094819"/>
                  </a:cubicBezTo>
                  <a:cubicBezTo>
                    <a:pt x="944425" y="3090973"/>
                    <a:pt x="1156240" y="3069178"/>
                    <a:pt x="1164037" y="3067896"/>
                  </a:cubicBezTo>
                  <a:cubicBezTo>
                    <a:pt x="1174433" y="3066614"/>
                    <a:pt x="1186128" y="3067896"/>
                    <a:pt x="1196524" y="3069178"/>
                  </a:cubicBezTo>
                  <a:lnTo>
                    <a:pt x="1169235" y="3080717"/>
                  </a:lnTo>
                  <a:lnTo>
                    <a:pt x="1173133" y="3088409"/>
                  </a:lnTo>
                  <a:cubicBezTo>
                    <a:pt x="1186128" y="3087127"/>
                    <a:pt x="1196524" y="3087127"/>
                    <a:pt x="1206919" y="3084563"/>
                  </a:cubicBezTo>
                  <a:cubicBezTo>
                    <a:pt x="1213417" y="3083281"/>
                    <a:pt x="1223813" y="3084563"/>
                    <a:pt x="1225112" y="3074306"/>
                  </a:cubicBezTo>
                  <a:cubicBezTo>
                    <a:pt x="1234208" y="3080717"/>
                    <a:pt x="1243305" y="3081999"/>
                    <a:pt x="1255000" y="3076871"/>
                  </a:cubicBezTo>
                  <a:cubicBezTo>
                    <a:pt x="1261498" y="3074306"/>
                    <a:pt x="1269294" y="3074306"/>
                    <a:pt x="1275792" y="3073024"/>
                  </a:cubicBezTo>
                  <a:cubicBezTo>
                    <a:pt x="1291386" y="3071742"/>
                    <a:pt x="1306979" y="3070460"/>
                    <a:pt x="1322573" y="3067896"/>
                  </a:cubicBezTo>
                  <a:lnTo>
                    <a:pt x="1338167" y="3067896"/>
                  </a:lnTo>
                  <a:cubicBezTo>
                    <a:pt x="1339466" y="3065332"/>
                    <a:pt x="1339466" y="3061486"/>
                    <a:pt x="1339466" y="3061486"/>
                  </a:cubicBezTo>
                  <a:cubicBezTo>
                    <a:pt x="1353760" y="3061486"/>
                    <a:pt x="1365456" y="3062768"/>
                    <a:pt x="1378450" y="3062768"/>
                  </a:cubicBezTo>
                  <a:cubicBezTo>
                    <a:pt x="1392745" y="3062768"/>
                    <a:pt x="1399242" y="3053794"/>
                    <a:pt x="1394044" y="3039691"/>
                  </a:cubicBezTo>
                  <a:cubicBezTo>
                    <a:pt x="1397943" y="3039691"/>
                    <a:pt x="1403141" y="3040973"/>
                    <a:pt x="1405740" y="3040973"/>
                  </a:cubicBezTo>
                  <a:cubicBezTo>
                    <a:pt x="1407039" y="3046102"/>
                    <a:pt x="1405740" y="3052512"/>
                    <a:pt x="1408338" y="3053794"/>
                  </a:cubicBezTo>
                  <a:cubicBezTo>
                    <a:pt x="1412237" y="3056358"/>
                    <a:pt x="1418734" y="3056358"/>
                    <a:pt x="1423932" y="3055076"/>
                  </a:cubicBezTo>
                  <a:cubicBezTo>
                    <a:pt x="1430430" y="3053794"/>
                    <a:pt x="1438226" y="3047384"/>
                    <a:pt x="1440825" y="3049948"/>
                  </a:cubicBezTo>
                  <a:cubicBezTo>
                    <a:pt x="1453820" y="3060204"/>
                    <a:pt x="1462916" y="3051230"/>
                    <a:pt x="1469414" y="3046102"/>
                  </a:cubicBezTo>
                  <a:cubicBezTo>
                    <a:pt x="1474612" y="3047384"/>
                    <a:pt x="1477211" y="3051230"/>
                    <a:pt x="1479810" y="3049948"/>
                  </a:cubicBezTo>
                  <a:cubicBezTo>
                    <a:pt x="1486307" y="3048666"/>
                    <a:pt x="1494104" y="3047384"/>
                    <a:pt x="1500601" y="3046102"/>
                  </a:cubicBezTo>
                  <a:cubicBezTo>
                    <a:pt x="1514896" y="3042255"/>
                    <a:pt x="1530489" y="3039691"/>
                    <a:pt x="1544784" y="3039691"/>
                  </a:cubicBezTo>
                  <a:cubicBezTo>
                    <a:pt x="1564276" y="3038409"/>
                    <a:pt x="1582468" y="3033281"/>
                    <a:pt x="1601961" y="3031999"/>
                  </a:cubicBezTo>
                  <a:cubicBezTo>
                    <a:pt x="1611057" y="3030717"/>
                    <a:pt x="1620153" y="3033281"/>
                    <a:pt x="1629250" y="3034563"/>
                  </a:cubicBezTo>
                  <a:cubicBezTo>
                    <a:pt x="1631849" y="3034563"/>
                    <a:pt x="1635747" y="3034563"/>
                    <a:pt x="1635747" y="3033281"/>
                  </a:cubicBezTo>
                  <a:cubicBezTo>
                    <a:pt x="1635747" y="3020461"/>
                    <a:pt x="1656539" y="3026871"/>
                    <a:pt x="1653940" y="3012768"/>
                  </a:cubicBezTo>
                  <a:cubicBezTo>
                    <a:pt x="1656539" y="3014051"/>
                    <a:pt x="1659138" y="3014051"/>
                    <a:pt x="1660437" y="3016615"/>
                  </a:cubicBezTo>
                  <a:cubicBezTo>
                    <a:pt x="1664335" y="3020461"/>
                    <a:pt x="1666934" y="3024307"/>
                    <a:pt x="1670833" y="3028153"/>
                  </a:cubicBezTo>
                  <a:cubicBezTo>
                    <a:pt x="1670833" y="3023025"/>
                    <a:pt x="1670833" y="3019179"/>
                    <a:pt x="1669533" y="3014051"/>
                  </a:cubicBezTo>
                  <a:cubicBezTo>
                    <a:pt x="1682528" y="3020461"/>
                    <a:pt x="1695523" y="3026871"/>
                    <a:pt x="1704619" y="3031999"/>
                  </a:cubicBezTo>
                  <a:cubicBezTo>
                    <a:pt x="1713716" y="3025589"/>
                    <a:pt x="1721513" y="3023025"/>
                    <a:pt x="1726710" y="3016615"/>
                  </a:cubicBezTo>
                  <a:cubicBezTo>
                    <a:pt x="1731908" y="3008922"/>
                    <a:pt x="1730609" y="3007640"/>
                    <a:pt x="1739705" y="3014051"/>
                  </a:cubicBezTo>
                  <a:cubicBezTo>
                    <a:pt x="1738406" y="3015332"/>
                    <a:pt x="1735807" y="3016615"/>
                    <a:pt x="1733208" y="3019179"/>
                  </a:cubicBezTo>
                  <a:cubicBezTo>
                    <a:pt x="1748801" y="3015332"/>
                    <a:pt x="1763096" y="3007640"/>
                    <a:pt x="1778689" y="3008922"/>
                  </a:cubicBezTo>
                  <a:cubicBezTo>
                    <a:pt x="1794283" y="3008922"/>
                    <a:pt x="1809877" y="3011486"/>
                    <a:pt x="1824171" y="3002512"/>
                  </a:cubicBezTo>
                  <a:cubicBezTo>
                    <a:pt x="1825471" y="3006358"/>
                    <a:pt x="1825471" y="3010204"/>
                    <a:pt x="1828070" y="3011486"/>
                  </a:cubicBezTo>
                  <a:cubicBezTo>
                    <a:pt x="1831968" y="3014051"/>
                    <a:pt x="1838465" y="3015332"/>
                    <a:pt x="1839765" y="3014051"/>
                  </a:cubicBezTo>
                  <a:cubicBezTo>
                    <a:pt x="1847562" y="3002512"/>
                    <a:pt x="1860557" y="3003794"/>
                    <a:pt x="1868353" y="3010204"/>
                  </a:cubicBezTo>
                  <a:cubicBezTo>
                    <a:pt x="1878749" y="3017897"/>
                    <a:pt x="1885247" y="3011486"/>
                    <a:pt x="1894343" y="3010204"/>
                  </a:cubicBezTo>
                  <a:cubicBezTo>
                    <a:pt x="1886546" y="3006358"/>
                    <a:pt x="1880049" y="3002512"/>
                    <a:pt x="1873551" y="2999948"/>
                  </a:cubicBezTo>
                  <a:cubicBezTo>
                    <a:pt x="1874851" y="2998666"/>
                    <a:pt x="1874851" y="2997384"/>
                    <a:pt x="1876150" y="2996102"/>
                  </a:cubicBezTo>
                  <a:cubicBezTo>
                    <a:pt x="1880049" y="2997384"/>
                    <a:pt x="1885247" y="2998666"/>
                    <a:pt x="1889145" y="3001230"/>
                  </a:cubicBezTo>
                  <a:cubicBezTo>
                    <a:pt x="1890445" y="2996102"/>
                    <a:pt x="1893044" y="2992256"/>
                    <a:pt x="1894343" y="2988410"/>
                  </a:cubicBezTo>
                  <a:cubicBezTo>
                    <a:pt x="1907338" y="2994820"/>
                    <a:pt x="1919033" y="2999948"/>
                    <a:pt x="1933327" y="2990974"/>
                  </a:cubicBezTo>
                  <a:cubicBezTo>
                    <a:pt x="1935926" y="2989692"/>
                    <a:pt x="1946322" y="2982000"/>
                    <a:pt x="1943723" y="2994820"/>
                  </a:cubicBezTo>
                  <a:cubicBezTo>
                    <a:pt x="1937226" y="2998666"/>
                    <a:pt x="1930728" y="3002512"/>
                    <a:pt x="1924231" y="3005076"/>
                  </a:cubicBezTo>
                  <a:cubicBezTo>
                    <a:pt x="1924231" y="3006358"/>
                    <a:pt x="1925531" y="3006358"/>
                    <a:pt x="1925531" y="3007640"/>
                  </a:cubicBezTo>
                  <a:cubicBezTo>
                    <a:pt x="1933327" y="3006358"/>
                    <a:pt x="1942424" y="3005076"/>
                    <a:pt x="1951520" y="3003794"/>
                  </a:cubicBezTo>
                  <a:cubicBezTo>
                    <a:pt x="1948921" y="2999948"/>
                    <a:pt x="1947621" y="2997384"/>
                    <a:pt x="1946322" y="2994820"/>
                  </a:cubicBezTo>
                  <a:cubicBezTo>
                    <a:pt x="1955418" y="2996102"/>
                    <a:pt x="1965814" y="2997384"/>
                    <a:pt x="1974911" y="2996102"/>
                  </a:cubicBezTo>
                  <a:cubicBezTo>
                    <a:pt x="1994403" y="2994820"/>
                    <a:pt x="2008697" y="2975589"/>
                    <a:pt x="2032088" y="2983282"/>
                  </a:cubicBezTo>
                  <a:cubicBezTo>
                    <a:pt x="2039884" y="2985846"/>
                    <a:pt x="2058077" y="2983282"/>
                    <a:pt x="2059377" y="2966615"/>
                  </a:cubicBezTo>
                  <a:cubicBezTo>
                    <a:pt x="2059377" y="2970461"/>
                    <a:pt x="2059377" y="2975589"/>
                    <a:pt x="2060676" y="2978154"/>
                  </a:cubicBezTo>
                  <a:cubicBezTo>
                    <a:pt x="2073671" y="2974307"/>
                    <a:pt x="2085366" y="2970461"/>
                    <a:pt x="2098361" y="2966615"/>
                  </a:cubicBezTo>
                  <a:cubicBezTo>
                    <a:pt x="2098361" y="2967897"/>
                    <a:pt x="2095762" y="2971743"/>
                    <a:pt x="2097061" y="2974307"/>
                  </a:cubicBezTo>
                  <a:cubicBezTo>
                    <a:pt x="2097061" y="2978154"/>
                    <a:pt x="2099660" y="2982000"/>
                    <a:pt x="2102259" y="2984564"/>
                  </a:cubicBezTo>
                  <a:cubicBezTo>
                    <a:pt x="2103559" y="2985846"/>
                    <a:pt x="2110056" y="2984564"/>
                    <a:pt x="2110056" y="2983282"/>
                  </a:cubicBezTo>
                  <a:cubicBezTo>
                    <a:pt x="2112655" y="2971743"/>
                    <a:pt x="2121751" y="2973025"/>
                    <a:pt x="2130848" y="2973025"/>
                  </a:cubicBezTo>
                  <a:cubicBezTo>
                    <a:pt x="2138645" y="2973025"/>
                    <a:pt x="2147741" y="2971743"/>
                    <a:pt x="2156837" y="2970461"/>
                  </a:cubicBezTo>
                  <a:cubicBezTo>
                    <a:pt x="2160736" y="2964051"/>
                    <a:pt x="2163335" y="2953795"/>
                    <a:pt x="2176330" y="2966615"/>
                  </a:cubicBezTo>
                  <a:cubicBezTo>
                    <a:pt x="2181528" y="2971743"/>
                    <a:pt x="2194522" y="2970461"/>
                    <a:pt x="2195822" y="2960205"/>
                  </a:cubicBezTo>
                  <a:lnTo>
                    <a:pt x="2250400" y="2960205"/>
                  </a:lnTo>
                  <a:lnTo>
                    <a:pt x="2250400" y="2962769"/>
                  </a:lnTo>
                  <a:cubicBezTo>
                    <a:pt x="2256897" y="2961487"/>
                    <a:pt x="2263395" y="2958923"/>
                    <a:pt x="2268592" y="2957641"/>
                  </a:cubicBezTo>
                  <a:cubicBezTo>
                    <a:pt x="2272491" y="2964051"/>
                    <a:pt x="2276389" y="2970461"/>
                    <a:pt x="2281587" y="2978154"/>
                  </a:cubicBezTo>
                  <a:cubicBezTo>
                    <a:pt x="2290683" y="2953795"/>
                    <a:pt x="2301079" y="2948667"/>
                    <a:pt x="2319272" y="2957641"/>
                  </a:cubicBezTo>
                  <a:cubicBezTo>
                    <a:pt x="2321871" y="2958923"/>
                    <a:pt x="2321871" y="2965333"/>
                    <a:pt x="2323170" y="2970461"/>
                  </a:cubicBezTo>
                  <a:cubicBezTo>
                    <a:pt x="2324470" y="2969179"/>
                    <a:pt x="2332267" y="2966615"/>
                    <a:pt x="2332267" y="2965333"/>
                  </a:cubicBezTo>
                  <a:cubicBezTo>
                    <a:pt x="2330967" y="2955077"/>
                    <a:pt x="2345262" y="2962769"/>
                    <a:pt x="2343962" y="2955077"/>
                  </a:cubicBezTo>
                  <a:cubicBezTo>
                    <a:pt x="2355657" y="2960205"/>
                    <a:pt x="2358256" y="2952513"/>
                    <a:pt x="2360855" y="2947384"/>
                  </a:cubicBezTo>
                  <a:cubicBezTo>
                    <a:pt x="2355657" y="2943538"/>
                    <a:pt x="2353058" y="2940974"/>
                    <a:pt x="2349160" y="2937128"/>
                  </a:cubicBezTo>
                  <a:cubicBezTo>
                    <a:pt x="2350459" y="2935846"/>
                    <a:pt x="2350459" y="2934564"/>
                    <a:pt x="2351759" y="2933282"/>
                  </a:cubicBezTo>
                  <a:cubicBezTo>
                    <a:pt x="2362155" y="2939692"/>
                    <a:pt x="2372551" y="2946103"/>
                    <a:pt x="2379048" y="2949949"/>
                  </a:cubicBezTo>
                  <a:cubicBezTo>
                    <a:pt x="2389444" y="2948667"/>
                    <a:pt x="2398540" y="2948667"/>
                    <a:pt x="2407636" y="2947384"/>
                  </a:cubicBezTo>
                  <a:cubicBezTo>
                    <a:pt x="2416733" y="2946103"/>
                    <a:pt x="2425829" y="2942256"/>
                    <a:pt x="2436225" y="2939692"/>
                  </a:cubicBezTo>
                  <a:cubicBezTo>
                    <a:pt x="2437524" y="2942256"/>
                    <a:pt x="2438824" y="2943538"/>
                    <a:pt x="2440123" y="2946103"/>
                  </a:cubicBezTo>
                  <a:cubicBezTo>
                    <a:pt x="2444022" y="2940974"/>
                    <a:pt x="2446621" y="2935846"/>
                    <a:pt x="2451819" y="2926872"/>
                  </a:cubicBezTo>
                  <a:lnTo>
                    <a:pt x="2451819" y="2947384"/>
                  </a:lnTo>
                  <a:cubicBezTo>
                    <a:pt x="2463514" y="2939692"/>
                    <a:pt x="2472610" y="2933282"/>
                    <a:pt x="2480407" y="2926872"/>
                  </a:cubicBezTo>
                  <a:cubicBezTo>
                    <a:pt x="2485605" y="2935846"/>
                    <a:pt x="2489503" y="2944820"/>
                    <a:pt x="2493402" y="2952513"/>
                  </a:cubicBezTo>
                  <a:cubicBezTo>
                    <a:pt x="2494701" y="2952513"/>
                    <a:pt x="2494701" y="2951231"/>
                    <a:pt x="2496001" y="2951231"/>
                  </a:cubicBezTo>
                  <a:cubicBezTo>
                    <a:pt x="2494701" y="2946103"/>
                    <a:pt x="2493402" y="2940974"/>
                    <a:pt x="2490803" y="2934564"/>
                  </a:cubicBezTo>
                  <a:lnTo>
                    <a:pt x="2557076" y="2934564"/>
                  </a:lnTo>
                  <a:cubicBezTo>
                    <a:pt x="2563574" y="2923026"/>
                    <a:pt x="2577868" y="2921744"/>
                    <a:pt x="2589563" y="2933282"/>
                  </a:cubicBezTo>
                  <a:cubicBezTo>
                    <a:pt x="2606456" y="2949949"/>
                    <a:pt x="2609055" y="2949949"/>
                    <a:pt x="2619451" y="2925590"/>
                  </a:cubicBezTo>
                  <a:cubicBezTo>
                    <a:pt x="2624649" y="2928154"/>
                    <a:pt x="2629847" y="2930718"/>
                    <a:pt x="2636345" y="2934564"/>
                  </a:cubicBezTo>
                  <a:cubicBezTo>
                    <a:pt x="2644141" y="2917898"/>
                    <a:pt x="2657136" y="2917898"/>
                    <a:pt x="2672730" y="2923026"/>
                  </a:cubicBezTo>
                  <a:cubicBezTo>
                    <a:pt x="2680526" y="2925590"/>
                    <a:pt x="2689623" y="2920462"/>
                    <a:pt x="2698719" y="2917898"/>
                  </a:cubicBezTo>
                  <a:lnTo>
                    <a:pt x="2705217" y="2924308"/>
                  </a:lnTo>
                  <a:cubicBezTo>
                    <a:pt x="2713013" y="2921744"/>
                    <a:pt x="2719511" y="2920462"/>
                    <a:pt x="2726008" y="2917898"/>
                  </a:cubicBezTo>
                  <a:cubicBezTo>
                    <a:pt x="2727308" y="2921744"/>
                    <a:pt x="2727308" y="2924308"/>
                    <a:pt x="2728607" y="2930718"/>
                  </a:cubicBezTo>
                  <a:cubicBezTo>
                    <a:pt x="2733805" y="2925590"/>
                    <a:pt x="2737704" y="2920462"/>
                    <a:pt x="2744201" y="2914051"/>
                  </a:cubicBezTo>
                  <a:cubicBezTo>
                    <a:pt x="2749399" y="2920462"/>
                    <a:pt x="2753297" y="2926872"/>
                    <a:pt x="2758495" y="2933282"/>
                  </a:cubicBezTo>
                  <a:cubicBezTo>
                    <a:pt x="2767592" y="2933282"/>
                    <a:pt x="2781886" y="2940974"/>
                    <a:pt x="2784485" y="2920462"/>
                  </a:cubicBezTo>
                  <a:cubicBezTo>
                    <a:pt x="2784485" y="2917898"/>
                    <a:pt x="2792282" y="2914051"/>
                    <a:pt x="2796180" y="2912769"/>
                  </a:cubicBezTo>
                  <a:cubicBezTo>
                    <a:pt x="2803977" y="2911487"/>
                    <a:pt x="2811774" y="2910205"/>
                    <a:pt x="2819571" y="2910205"/>
                  </a:cubicBezTo>
                  <a:cubicBezTo>
                    <a:pt x="2816972" y="2905077"/>
                    <a:pt x="2814373" y="2901231"/>
                    <a:pt x="2810474" y="2894821"/>
                  </a:cubicBezTo>
                  <a:cubicBezTo>
                    <a:pt x="2820870" y="2897385"/>
                    <a:pt x="2828667" y="2897385"/>
                    <a:pt x="2835165" y="2899949"/>
                  </a:cubicBezTo>
                  <a:cubicBezTo>
                    <a:pt x="2849459" y="2906359"/>
                    <a:pt x="2861154" y="2906359"/>
                    <a:pt x="2875448" y="2896103"/>
                  </a:cubicBezTo>
                  <a:cubicBezTo>
                    <a:pt x="2872849" y="2894821"/>
                    <a:pt x="2870250" y="2892257"/>
                    <a:pt x="2867652" y="2890975"/>
                  </a:cubicBezTo>
                  <a:cubicBezTo>
                    <a:pt x="2868951" y="2887129"/>
                    <a:pt x="2871550" y="2883282"/>
                    <a:pt x="2872849" y="2879436"/>
                  </a:cubicBezTo>
                  <a:cubicBezTo>
                    <a:pt x="2878047" y="2864052"/>
                    <a:pt x="2891042" y="2874308"/>
                    <a:pt x="2900138" y="2870462"/>
                  </a:cubicBezTo>
                  <a:cubicBezTo>
                    <a:pt x="2900138" y="2870462"/>
                    <a:pt x="2905336" y="2875590"/>
                    <a:pt x="2906636" y="2879436"/>
                  </a:cubicBezTo>
                  <a:cubicBezTo>
                    <a:pt x="2910534" y="2887129"/>
                    <a:pt x="2913133" y="2896103"/>
                    <a:pt x="2917032" y="2905077"/>
                  </a:cubicBezTo>
                  <a:cubicBezTo>
                    <a:pt x="2940422" y="2890975"/>
                    <a:pt x="2961214" y="2896103"/>
                    <a:pt x="2982005" y="2898667"/>
                  </a:cubicBezTo>
                  <a:cubicBezTo>
                    <a:pt x="2976807" y="2896103"/>
                    <a:pt x="2972909" y="2893539"/>
                    <a:pt x="2969011" y="2890975"/>
                  </a:cubicBezTo>
                  <a:cubicBezTo>
                    <a:pt x="2969011" y="2889693"/>
                    <a:pt x="2970310" y="2888411"/>
                    <a:pt x="2970310" y="2887129"/>
                  </a:cubicBezTo>
                  <a:cubicBezTo>
                    <a:pt x="2975508" y="2888411"/>
                    <a:pt x="2982005" y="2890975"/>
                    <a:pt x="2987203" y="2892257"/>
                  </a:cubicBezTo>
                  <a:cubicBezTo>
                    <a:pt x="2987203" y="2890975"/>
                    <a:pt x="2987203" y="2889693"/>
                    <a:pt x="2985904" y="2888411"/>
                  </a:cubicBezTo>
                  <a:cubicBezTo>
                    <a:pt x="2989802" y="2887129"/>
                    <a:pt x="2996300" y="2884565"/>
                    <a:pt x="2997599" y="2885847"/>
                  </a:cubicBezTo>
                  <a:cubicBezTo>
                    <a:pt x="3005396" y="2901231"/>
                    <a:pt x="3018391" y="2889693"/>
                    <a:pt x="3030086" y="2893539"/>
                  </a:cubicBezTo>
                  <a:cubicBezTo>
                    <a:pt x="3027487" y="2883282"/>
                    <a:pt x="3026188" y="2875590"/>
                    <a:pt x="3024888" y="2870462"/>
                  </a:cubicBezTo>
                  <a:cubicBezTo>
                    <a:pt x="3030086" y="2865334"/>
                    <a:pt x="3035284" y="2861488"/>
                    <a:pt x="3043081" y="2856360"/>
                  </a:cubicBezTo>
                  <a:cubicBezTo>
                    <a:pt x="3043081" y="2862770"/>
                    <a:pt x="3041781" y="2869180"/>
                    <a:pt x="3041781" y="2875590"/>
                  </a:cubicBezTo>
                  <a:cubicBezTo>
                    <a:pt x="3041781" y="2882000"/>
                    <a:pt x="3043081" y="2888411"/>
                    <a:pt x="3045680" y="2892257"/>
                  </a:cubicBezTo>
                  <a:cubicBezTo>
                    <a:pt x="3046979" y="2894821"/>
                    <a:pt x="3054776" y="2892257"/>
                    <a:pt x="3059974" y="2890975"/>
                  </a:cubicBezTo>
                  <a:cubicBezTo>
                    <a:pt x="3069070" y="2887129"/>
                    <a:pt x="3078167" y="2882000"/>
                    <a:pt x="3087263" y="2892257"/>
                  </a:cubicBezTo>
                  <a:cubicBezTo>
                    <a:pt x="3088563" y="2893539"/>
                    <a:pt x="3093760" y="2892257"/>
                    <a:pt x="3096359" y="2889693"/>
                  </a:cubicBezTo>
                  <a:cubicBezTo>
                    <a:pt x="3102857" y="2883282"/>
                    <a:pt x="3108055" y="2874308"/>
                    <a:pt x="3115851" y="2888411"/>
                  </a:cubicBezTo>
                  <a:cubicBezTo>
                    <a:pt x="3117151" y="2889693"/>
                    <a:pt x="3124948" y="2889693"/>
                    <a:pt x="3128846" y="2888411"/>
                  </a:cubicBezTo>
                  <a:cubicBezTo>
                    <a:pt x="3137943" y="2884565"/>
                    <a:pt x="3145739" y="2880718"/>
                    <a:pt x="3154836" y="2875590"/>
                  </a:cubicBezTo>
                  <a:cubicBezTo>
                    <a:pt x="3153536" y="2879436"/>
                    <a:pt x="3152237" y="2882000"/>
                    <a:pt x="3152237" y="2884565"/>
                  </a:cubicBezTo>
                  <a:cubicBezTo>
                    <a:pt x="3162633" y="2889693"/>
                    <a:pt x="3171729" y="2892257"/>
                    <a:pt x="3179526" y="2880718"/>
                  </a:cubicBezTo>
                  <a:cubicBezTo>
                    <a:pt x="3182125" y="2876872"/>
                    <a:pt x="3191221" y="2876872"/>
                    <a:pt x="3197719" y="2875590"/>
                  </a:cubicBezTo>
                  <a:cubicBezTo>
                    <a:pt x="3193820" y="2871744"/>
                    <a:pt x="3188622" y="2869180"/>
                    <a:pt x="3183424" y="2865334"/>
                  </a:cubicBezTo>
                  <a:cubicBezTo>
                    <a:pt x="3205516" y="2852514"/>
                    <a:pt x="3208114" y="2853796"/>
                    <a:pt x="3208114" y="2871744"/>
                  </a:cubicBezTo>
                  <a:cubicBezTo>
                    <a:pt x="3210713" y="2866616"/>
                    <a:pt x="3212013" y="2862770"/>
                    <a:pt x="3215911" y="2855078"/>
                  </a:cubicBezTo>
                  <a:cubicBezTo>
                    <a:pt x="3235403" y="2856360"/>
                    <a:pt x="3254896" y="2858924"/>
                    <a:pt x="3275687" y="2860206"/>
                  </a:cubicBezTo>
                  <a:lnTo>
                    <a:pt x="3275687" y="2866616"/>
                  </a:lnTo>
                  <a:lnTo>
                    <a:pt x="3267890" y="2866616"/>
                  </a:lnTo>
                  <a:cubicBezTo>
                    <a:pt x="3252297" y="2867898"/>
                    <a:pt x="3236703" y="2867898"/>
                    <a:pt x="3221109" y="2869180"/>
                  </a:cubicBezTo>
                  <a:cubicBezTo>
                    <a:pt x="3226307" y="2871744"/>
                    <a:pt x="3232804" y="2875590"/>
                    <a:pt x="3238002" y="2878154"/>
                  </a:cubicBezTo>
                  <a:cubicBezTo>
                    <a:pt x="3240601" y="2871744"/>
                    <a:pt x="3241901" y="2873026"/>
                    <a:pt x="3248398" y="2875590"/>
                  </a:cubicBezTo>
                  <a:cubicBezTo>
                    <a:pt x="3257495" y="2878154"/>
                    <a:pt x="3267890" y="2878154"/>
                    <a:pt x="3278286" y="2879436"/>
                  </a:cubicBezTo>
                  <a:cubicBezTo>
                    <a:pt x="3283484" y="2879436"/>
                    <a:pt x="3288682" y="2880718"/>
                    <a:pt x="3295179" y="2882000"/>
                  </a:cubicBezTo>
                  <a:cubicBezTo>
                    <a:pt x="3296479" y="2878154"/>
                    <a:pt x="3299078" y="2873026"/>
                    <a:pt x="3301677" y="2866616"/>
                  </a:cubicBezTo>
                  <a:cubicBezTo>
                    <a:pt x="3315971" y="2889693"/>
                    <a:pt x="3326367" y="2888411"/>
                    <a:pt x="3343260" y="2865334"/>
                  </a:cubicBezTo>
                  <a:cubicBezTo>
                    <a:pt x="3343260" y="2869180"/>
                    <a:pt x="3344559" y="2871744"/>
                    <a:pt x="3344559" y="2874308"/>
                  </a:cubicBezTo>
                  <a:cubicBezTo>
                    <a:pt x="3349758" y="2874308"/>
                    <a:pt x="3353656" y="2874308"/>
                    <a:pt x="3358854" y="2873026"/>
                  </a:cubicBezTo>
                  <a:cubicBezTo>
                    <a:pt x="3357554" y="2875590"/>
                    <a:pt x="3356255" y="2878154"/>
                    <a:pt x="3354955" y="2879436"/>
                  </a:cubicBezTo>
                  <a:lnTo>
                    <a:pt x="3357554" y="2882000"/>
                  </a:lnTo>
                  <a:cubicBezTo>
                    <a:pt x="3361453" y="2878154"/>
                    <a:pt x="3365351" y="2874308"/>
                    <a:pt x="3371848" y="2869180"/>
                  </a:cubicBezTo>
                  <a:cubicBezTo>
                    <a:pt x="3377047" y="2871744"/>
                    <a:pt x="3383544" y="2874308"/>
                    <a:pt x="3388742" y="2876872"/>
                  </a:cubicBezTo>
                  <a:cubicBezTo>
                    <a:pt x="3393939" y="2873026"/>
                    <a:pt x="3400437" y="2869180"/>
                    <a:pt x="3406934" y="2865334"/>
                  </a:cubicBezTo>
                  <a:cubicBezTo>
                    <a:pt x="3416031" y="2883282"/>
                    <a:pt x="3427726" y="2885847"/>
                    <a:pt x="3438122" y="2873026"/>
                  </a:cubicBezTo>
                  <a:cubicBezTo>
                    <a:pt x="3453716" y="2874308"/>
                    <a:pt x="3466710" y="2875590"/>
                    <a:pt x="3475807" y="2875590"/>
                  </a:cubicBezTo>
                  <a:cubicBezTo>
                    <a:pt x="3477106" y="2866616"/>
                    <a:pt x="3478406" y="2860206"/>
                    <a:pt x="3479705" y="2853796"/>
                  </a:cubicBezTo>
                  <a:cubicBezTo>
                    <a:pt x="3484903" y="2855078"/>
                    <a:pt x="3488801" y="2856360"/>
                    <a:pt x="3494000" y="2857642"/>
                  </a:cubicBezTo>
                  <a:cubicBezTo>
                    <a:pt x="3496599" y="2858924"/>
                    <a:pt x="3499197" y="2861488"/>
                    <a:pt x="3501796" y="2862770"/>
                  </a:cubicBezTo>
                  <a:cubicBezTo>
                    <a:pt x="3497898" y="2864052"/>
                    <a:pt x="3494000" y="2864052"/>
                    <a:pt x="3490101" y="2865334"/>
                  </a:cubicBezTo>
                  <a:cubicBezTo>
                    <a:pt x="3501796" y="2875590"/>
                    <a:pt x="3510892" y="2873026"/>
                    <a:pt x="3519989" y="2865334"/>
                  </a:cubicBezTo>
                  <a:cubicBezTo>
                    <a:pt x="3516091" y="2875590"/>
                    <a:pt x="3527786" y="2874308"/>
                    <a:pt x="3529085" y="2874308"/>
                  </a:cubicBezTo>
                  <a:cubicBezTo>
                    <a:pt x="3545979" y="2867898"/>
                    <a:pt x="3561573" y="2864052"/>
                    <a:pt x="3579765" y="2874308"/>
                  </a:cubicBezTo>
                  <a:cubicBezTo>
                    <a:pt x="3582364" y="2861488"/>
                    <a:pt x="3584963" y="2851231"/>
                    <a:pt x="3586262" y="2840975"/>
                  </a:cubicBezTo>
                  <a:cubicBezTo>
                    <a:pt x="3592760" y="2842257"/>
                    <a:pt x="3597958" y="2842257"/>
                    <a:pt x="3604455" y="2843539"/>
                  </a:cubicBezTo>
                  <a:cubicBezTo>
                    <a:pt x="3609653" y="2843539"/>
                    <a:pt x="3614851" y="2844821"/>
                    <a:pt x="3620049" y="2844821"/>
                  </a:cubicBezTo>
                  <a:lnTo>
                    <a:pt x="3620049" y="2848667"/>
                  </a:lnTo>
                  <a:cubicBezTo>
                    <a:pt x="3614851" y="2849950"/>
                    <a:pt x="3610952" y="2851231"/>
                    <a:pt x="3605755" y="2852514"/>
                  </a:cubicBezTo>
                  <a:lnTo>
                    <a:pt x="3605755" y="2856360"/>
                  </a:lnTo>
                  <a:cubicBezTo>
                    <a:pt x="3623947" y="2860206"/>
                    <a:pt x="3640840" y="2864052"/>
                    <a:pt x="3659033" y="2866616"/>
                  </a:cubicBezTo>
                  <a:cubicBezTo>
                    <a:pt x="3662931" y="2867898"/>
                    <a:pt x="3668129" y="2864052"/>
                    <a:pt x="3674626" y="2860206"/>
                  </a:cubicBezTo>
                  <a:cubicBezTo>
                    <a:pt x="3677226" y="2861488"/>
                    <a:pt x="3683723" y="2864052"/>
                    <a:pt x="3691520" y="2865334"/>
                  </a:cubicBezTo>
                  <a:cubicBezTo>
                    <a:pt x="3711012" y="2867898"/>
                    <a:pt x="3731804" y="2870462"/>
                    <a:pt x="3747398" y="2853796"/>
                  </a:cubicBezTo>
                  <a:cubicBezTo>
                    <a:pt x="3748697" y="2867898"/>
                    <a:pt x="3761692" y="2858924"/>
                    <a:pt x="3768189" y="2864052"/>
                  </a:cubicBezTo>
                  <a:cubicBezTo>
                    <a:pt x="3768189" y="2864052"/>
                    <a:pt x="3774687" y="2858924"/>
                    <a:pt x="3777285" y="2856360"/>
                  </a:cubicBezTo>
                  <a:cubicBezTo>
                    <a:pt x="3777285" y="2856360"/>
                    <a:pt x="3775986" y="2855078"/>
                    <a:pt x="3775986" y="2853796"/>
                  </a:cubicBezTo>
                  <a:cubicBezTo>
                    <a:pt x="3778585" y="2855078"/>
                    <a:pt x="3779884" y="2858924"/>
                    <a:pt x="3782483" y="2857642"/>
                  </a:cubicBezTo>
                  <a:cubicBezTo>
                    <a:pt x="3794179" y="2857642"/>
                    <a:pt x="3804574" y="2856360"/>
                    <a:pt x="3812371" y="2856360"/>
                  </a:cubicBezTo>
                  <a:cubicBezTo>
                    <a:pt x="3818869" y="2860206"/>
                    <a:pt x="3822767" y="2864052"/>
                    <a:pt x="3825366" y="2862770"/>
                  </a:cubicBezTo>
                  <a:cubicBezTo>
                    <a:pt x="3840960" y="2861488"/>
                    <a:pt x="3855254" y="2857642"/>
                    <a:pt x="3869548" y="2857642"/>
                  </a:cubicBezTo>
                  <a:cubicBezTo>
                    <a:pt x="3883842" y="2865334"/>
                    <a:pt x="3881243" y="2851231"/>
                    <a:pt x="3878645" y="2843539"/>
                  </a:cubicBezTo>
                  <a:cubicBezTo>
                    <a:pt x="3883842" y="2838411"/>
                    <a:pt x="3889041" y="2834565"/>
                    <a:pt x="3890340" y="2833283"/>
                  </a:cubicBezTo>
                  <a:cubicBezTo>
                    <a:pt x="3898137" y="2833283"/>
                    <a:pt x="3903335" y="2834565"/>
                    <a:pt x="3907233" y="2833283"/>
                  </a:cubicBezTo>
                  <a:cubicBezTo>
                    <a:pt x="3912431" y="2829437"/>
                    <a:pt x="3916330" y="2823027"/>
                    <a:pt x="3922827" y="2815335"/>
                  </a:cubicBezTo>
                  <a:cubicBezTo>
                    <a:pt x="3930624" y="2814052"/>
                    <a:pt x="3943619" y="2811488"/>
                    <a:pt x="3957913" y="2808924"/>
                  </a:cubicBezTo>
                  <a:cubicBezTo>
                    <a:pt x="3957913" y="2808924"/>
                    <a:pt x="3957913" y="2806360"/>
                    <a:pt x="3959212" y="2803796"/>
                  </a:cubicBezTo>
                  <a:cubicBezTo>
                    <a:pt x="3964410" y="2796104"/>
                    <a:pt x="3977405" y="2793540"/>
                    <a:pt x="3969608" y="2779437"/>
                  </a:cubicBezTo>
                  <a:cubicBezTo>
                    <a:pt x="3968309" y="2776873"/>
                    <a:pt x="3968309" y="2769181"/>
                    <a:pt x="3970908" y="2766617"/>
                  </a:cubicBezTo>
                  <a:cubicBezTo>
                    <a:pt x="3980004" y="2755079"/>
                    <a:pt x="3980004" y="2753797"/>
                    <a:pt x="3964410" y="2748668"/>
                  </a:cubicBezTo>
                  <a:cubicBezTo>
                    <a:pt x="3965709" y="2739694"/>
                    <a:pt x="3956614" y="2728156"/>
                    <a:pt x="3969608" y="2726874"/>
                  </a:cubicBezTo>
                  <a:cubicBezTo>
                    <a:pt x="3973506" y="2719182"/>
                    <a:pt x="3974806" y="2715335"/>
                    <a:pt x="3977405" y="2711489"/>
                  </a:cubicBezTo>
                  <a:cubicBezTo>
                    <a:pt x="3978704" y="2708925"/>
                    <a:pt x="3982603" y="2706361"/>
                    <a:pt x="3982603" y="2703797"/>
                  </a:cubicBezTo>
                  <a:cubicBezTo>
                    <a:pt x="3982603" y="2698669"/>
                    <a:pt x="3980004" y="2692259"/>
                    <a:pt x="3981303" y="2688412"/>
                  </a:cubicBezTo>
                  <a:cubicBezTo>
                    <a:pt x="3985202" y="2674310"/>
                    <a:pt x="3986501" y="2661490"/>
                    <a:pt x="3963111" y="2656362"/>
                  </a:cubicBezTo>
                  <a:cubicBezTo>
                    <a:pt x="3972207" y="2652515"/>
                    <a:pt x="3976105" y="2649951"/>
                    <a:pt x="3982603" y="2647387"/>
                  </a:cubicBezTo>
                  <a:cubicBezTo>
                    <a:pt x="3972207" y="2642259"/>
                    <a:pt x="3963111" y="2638413"/>
                    <a:pt x="3951415" y="2633285"/>
                  </a:cubicBezTo>
                  <a:lnTo>
                    <a:pt x="3963111" y="2633285"/>
                  </a:lnTo>
                  <a:lnTo>
                    <a:pt x="3963111" y="2629439"/>
                  </a:lnTo>
                  <a:cubicBezTo>
                    <a:pt x="3956614" y="2629439"/>
                    <a:pt x="3951415" y="2628157"/>
                    <a:pt x="3944918" y="2628157"/>
                  </a:cubicBezTo>
                  <a:cubicBezTo>
                    <a:pt x="3944918" y="2629439"/>
                    <a:pt x="3944918" y="2630721"/>
                    <a:pt x="3943619" y="2632003"/>
                  </a:cubicBezTo>
                  <a:cubicBezTo>
                    <a:pt x="3942319" y="2629439"/>
                    <a:pt x="3941020" y="2626875"/>
                    <a:pt x="3939720" y="2623029"/>
                  </a:cubicBezTo>
                  <a:cubicBezTo>
                    <a:pt x="3973506" y="2615336"/>
                    <a:pt x="4199615" y="2590978"/>
                    <a:pt x="4178824" y="2587131"/>
                  </a:cubicBezTo>
                  <a:cubicBezTo>
                    <a:pt x="4189220" y="2578157"/>
                    <a:pt x="4185321" y="2562773"/>
                    <a:pt x="4203514" y="2561491"/>
                  </a:cubicBezTo>
                  <a:cubicBezTo>
                    <a:pt x="4208712" y="2561491"/>
                    <a:pt x="4217808" y="2552517"/>
                    <a:pt x="4219108" y="2546106"/>
                  </a:cubicBezTo>
                  <a:cubicBezTo>
                    <a:pt x="4221707" y="2537132"/>
                    <a:pt x="4219108" y="2525594"/>
                    <a:pt x="4221707" y="2516619"/>
                  </a:cubicBezTo>
                  <a:cubicBezTo>
                    <a:pt x="4224306" y="2503799"/>
                    <a:pt x="4229503" y="2490979"/>
                    <a:pt x="4233402" y="2480722"/>
                  </a:cubicBezTo>
                  <a:cubicBezTo>
                    <a:pt x="4229503" y="2474312"/>
                    <a:pt x="4225605" y="2467902"/>
                    <a:pt x="4223006" y="2464056"/>
                  </a:cubicBezTo>
                  <a:cubicBezTo>
                    <a:pt x="4228204" y="2460209"/>
                    <a:pt x="4230803" y="2457645"/>
                    <a:pt x="4234702" y="2456363"/>
                  </a:cubicBezTo>
                  <a:cubicBezTo>
                    <a:pt x="4233402" y="2455081"/>
                    <a:pt x="4233402" y="2453799"/>
                    <a:pt x="4232102" y="2452517"/>
                  </a:cubicBezTo>
                  <a:cubicBezTo>
                    <a:pt x="4228204" y="2453799"/>
                    <a:pt x="4224306" y="2455081"/>
                    <a:pt x="4220407" y="2456363"/>
                  </a:cubicBezTo>
                  <a:cubicBezTo>
                    <a:pt x="4242498" y="2438415"/>
                    <a:pt x="4247696" y="2405082"/>
                    <a:pt x="4229503" y="2389697"/>
                  </a:cubicBezTo>
                  <a:cubicBezTo>
                    <a:pt x="4228204" y="2392262"/>
                    <a:pt x="4225605" y="2394826"/>
                    <a:pt x="4224306" y="2397390"/>
                  </a:cubicBezTo>
                  <a:cubicBezTo>
                    <a:pt x="4219108" y="2388415"/>
                    <a:pt x="4204813" y="2385851"/>
                    <a:pt x="4211311" y="2371749"/>
                  </a:cubicBezTo>
                  <a:cubicBezTo>
                    <a:pt x="4211311" y="2371749"/>
                    <a:pt x="4210012" y="2369185"/>
                    <a:pt x="4208712" y="2369185"/>
                  </a:cubicBezTo>
                  <a:cubicBezTo>
                    <a:pt x="4202214" y="2366621"/>
                    <a:pt x="4203514" y="2362775"/>
                    <a:pt x="4200915" y="2357646"/>
                  </a:cubicBezTo>
                  <a:cubicBezTo>
                    <a:pt x="4197017" y="2346108"/>
                    <a:pt x="4198316" y="2334570"/>
                    <a:pt x="4198316" y="2324313"/>
                  </a:cubicBezTo>
                  <a:lnTo>
                    <a:pt x="4198316" y="2278160"/>
                  </a:lnTo>
                  <a:cubicBezTo>
                    <a:pt x="4198316" y="2267903"/>
                    <a:pt x="4203514" y="2262775"/>
                    <a:pt x="4213910" y="2265339"/>
                  </a:cubicBezTo>
                  <a:cubicBezTo>
                    <a:pt x="4213910" y="2265339"/>
                    <a:pt x="4215209" y="2264058"/>
                    <a:pt x="4216509" y="2264058"/>
                  </a:cubicBezTo>
                  <a:cubicBezTo>
                    <a:pt x="4212610" y="2261493"/>
                    <a:pt x="4210012" y="2260211"/>
                    <a:pt x="4207412" y="2257647"/>
                  </a:cubicBezTo>
                  <a:cubicBezTo>
                    <a:pt x="4207412" y="2256365"/>
                    <a:pt x="4208712" y="2255083"/>
                    <a:pt x="4208712" y="2253801"/>
                  </a:cubicBezTo>
                  <a:cubicBezTo>
                    <a:pt x="4217808" y="2256365"/>
                    <a:pt x="4226904" y="2260211"/>
                    <a:pt x="4233402" y="2262775"/>
                  </a:cubicBezTo>
                  <a:cubicBezTo>
                    <a:pt x="4241199" y="2252519"/>
                    <a:pt x="4247696" y="2244827"/>
                    <a:pt x="4252894" y="2239699"/>
                  </a:cubicBezTo>
                  <a:lnTo>
                    <a:pt x="4252894" y="2216622"/>
                  </a:lnTo>
                  <a:cubicBezTo>
                    <a:pt x="4250295" y="2216622"/>
                    <a:pt x="4246397" y="2217904"/>
                    <a:pt x="4242498" y="2217904"/>
                  </a:cubicBezTo>
                  <a:cubicBezTo>
                    <a:pt x="4239899" y="2211494"/>
                    <a:pt x="4238600" y="2205084"/>
                    <a:pt x="4236001" y="2196109"/>
                  </a:cubicBezTo>
                  <a:cubicBezTo>
                    <a:pt x="4242498" y="2199956"/>
                    <a:pt x="4245097" y="2202520"/>
                    <a:pt x="4247696" y="2203802"/>
                  </a:cubicBezTo>
                  <a:cubicBezTo>
                    <a:pt x="4250295" y="2202520"/>
                    <a:pt x="4254193" y="2201238"/>
                    <a:pt x="4258092" y="2198674"/>
                  </a:cubicBezTo>
                  <a:cubicBezTo>
                    <a:pt x="4256793" y="2197391"/>
                    <a:pt x="4255493" y="2196109"/>
                    <a:pt x="4255493" y="2194827"/>
                  </a:cubicBezTo>
                  <a:cubicBezTo>
                    <a:pt x="4251594" y="2194827"/>
                    <a:pt x="4247696" y="2193545"/>
                    <a:pt x="4246397" y="2193545"/>
                  </a:cubicBezTo>
                  <a:cubicBezTo>
                    <a:pt x="4248996" y="2185853"/>
                    <a:pt x="4254193" y="2178161"/>
                    <a:pt x="4251594" y="2174315"/>
                  </a:cubicBezTo>
                  <a:cubicBezTo>
                    <a:pt x="4245097" y="2157648"/>
                    <a:pt x="4251594" y="2144828"/>
                    <a:pt x="4258092" y="2130725"/>
                  </a:cubicBezTo>
                  <a:cubicBezTo>
                    <a:pt x="4259392" y="2126879"/>
                    <a:pt x="4258092" y="2123033"/>
                    <a:pt x="4258092" y="2119187"/>
                  </a:cubicBezTo>
                  <a:cubicBezTo>
                    <a:pt x="4259392" y="2102521"/>
                    <a:pt x="4260691" y="2087136"/>
                    <a:pt x="4261991" y="2064059"/>
                  </a:cubicBezTo>
                  <a:cubicBezTo>
                    <a:pt x="4256793" y="2061495"/>
                    <a:pt x="4248996" y="2055085"/>
                    <a:pt x="4239899" y="2049957"/>
                  </a:cubicBezTo>
                  <a:cubicBezTo>
                    <a:pt x="4232102" y="2046111"/>
                    <a:pt x="4224306" y="2044829"/>
                    <a:pt x="4216509" y="2042265"/>
                  </a:cubicBezTo>
                  <a:cubicBezTo>
                    <a:pt x="4212610" y="2040983"/>
                    <a:pt x="4207412" y="2042265"/>
                    <a:pt x="4203514" y="2040983"/>
                  </a:cubicBezTo>
                  <a:cubicBezTo>
                    <a:pt x="4171027" y="2037137"/>
                    <a:pt x="4137240" y="2032008"/>
                    <a:pt x="4104754" y="2028162"/>
                  </a:cubicBezTo>
                  <a:cubicBezTo>
                    <a:pt x="4077465" y="2024316"/>
                    <a:pt x="4050176" y="2020470"/>
                    <a:pt x="4024186" y="2016624"/>
                  </a:cubicBezTo>
                  <a:cubicBezTo>
                    <a:pt x="4017688" y="2015342"/>
                    <a:pt x="4011191" y="2012778"/>
                    <a:pt x="4003395" y="2012778"/>
                  </a:cubicBezTo>
                  <a:cubicBezTo>
                    <a:pt x="3986501" y="2011496"/>
                    <a:pt x="3968309" y="2011496"/>
                    <a:pt x="3951415" y="2011496"/>
                  </a:cubicBezTo>
                  <a:cubicBezTo>
                    <a:pt x="3942319" y="2011496"/>
                    <a:pt x="3934522" y="2011496"/>
                    <a:pt x="3925426" y="2010214"/>
                  </a:cubicBezTo>
                  <a:cubicBezTo>
                    <a:pt x="3909832" y="2008932"/>
                    <a:pt x="3894238" y="2006367"/>
                    <a:pt x="3878645" y="2005085"/>
                  </a:cubicBezTo>
                  <a:lnTo>
                    <a:pt x="3878645" y="2001240"/>
                  </a:lnTo>
                  <a:cubicBezTo>
                    <a:pt x="3917629" y="1998675"/>
                    <a:pt x="3957913" y="1994829"/>
                    <a:pt x="3998196" y="2002521"/>
                  </a:cubicBezTo>
                  <a:cubicBezTo>
                    <a:pt x="3996897" y="1998675"/>
                    <a:pt x="3995598" y="1994829"/>
                    <a:pt x="3994298" y="1992265"/>
                  </a:cubicBezTo>
                  <a:cubicBezTo>
                    <a:pt x="4003395" y="1990983"/>
                    <a:pt x="4009892" y="1983291"/>
                    <a:pt x="4018988" y="1992265"/>
                  </a:cubicBezTo>
                  <a:cubicBezTo>
                    <a:pt x="4020288" y="1993547"/>
                    <a:pt x="4028085" y="1989701"/>
                    <a:pt x="4033282" y="1988419"/>
                  </a:cubicBezTo>
                  <a:lnTo>
                    <a:pt x="4033282" y="1985855"/>
                  </a:lnTo>
                  <a:lnTo>
                    <a:pt x="4021587" y="1985855"/>
                  </a:lnTo>
                  <a:cubicBezTo>
                    <a:pt x="4034582" y="1975599"/>
                    <a:pt x="4043678" y="1966624"/>
                    <a:pt x="4052775" y="1960214"/>
                  </a:cubicBezTo>
                  <a:cubicBezTo>
                    <a:pt x="4060572" y="1961496"/>
                    <a:pt x="4068368" y="1962778"/>
                    <a:pt x="4073566" y="1964060"/>
                  </a:cubicBezTo>
                  <a:cubicBezTo>
                    <a:pt x="4074866" y="1939702"/>
                    <a:pt x="4054074" y="1938420"/>
                    <a:pt x="4038480" y="1928163"/>
                  </a:cubicBezTo>
                  <a:cubicBezTo>
                    <a:pt x="4044978" y="1924317"/>
                    <a:pt x="4048877" y="1920471"/>
                    <a:pt x="4054074" y="1919189"/>
                  </a:cubicBezTo>
                  <a:cubicBezTo>
                    <a:pt x="4068368" y="1915343"/>
                    <a:pt x="4086561" y="1925599"/>
                    <a:pt x="4095657" y="1903804"/>
                  </a:cubicBezTo>
                  <a:cubicBezTo>
                    <a:pt x="4096957" y="1902522"/>
                    <a:pt x="4100856" y="1902522"/>
                    <a:pt x="4107353" y="1899958"/>
                  </a:cubicBezTo>
                  <a:cubicBezTo>
                    <a:pt x="4103454" y="1896112"/>
                    <a:pt x="4099556" y="1893548"/>
                    <a:pt x="4096957" y="1890984"/>
                  </a:cubicBezTo>
                  <a:cubicBezTo>
                    <a:pt x="4099556" y="1889702"/>
                    <a:pt x="4103454" y="1888420"/>
                    <a:pt x="4103454" y="1888420"/>
                  </a:cubicBezTo>
                  <a:cubicBezTo>
                    <a:pt x="4112551" y="1894830"/>
                    <a:pt x="4119048" y="1899958"/>
                    <a:pt x="4126845" y="1905086"/>
                  </a:cubicBezTo>
                  <a:cubicBezTo>
                    <a:pt x="4128144" y="1903804"/>
                    <a:pt x="4129444" y="1902522"/>
                    <a:pt x="4130743" y="1899958"/>
                  </a:cubicBezTo>
                  <a:cubicBezTo>
                    <a:pt x="4126845" y="1894830"/>
                    <a:pt x="4124246" y="1889702"/>
                    <a:pt x="4120348" y="1884574"/>
                  </a:cubicBezTo>
                  <a:cubicBezTo>
                    <a:pt x="4137240" y="1873036"/>
                    <a:pt x="4138540" y="1866625"/>
                    <a:pt x="4125545" y="1834574"/>
                  </a:cubicBezTo>
                  <a:cubicBezTo>
                    <a:pt x="4134641" y="1833292"/>
                    <a:pt x="4143738" y="1830728"/>
                    <a:pt x="4151535" y="1829446"/>
                  </a:cubicBezTo>
                  <a:cubicBezTo>
                    <a:pt x="4152835" y="1820472"/>
                    <a:pt x="4158032" y="1811498"/>
                    <a:pt x="4156733" y="1803805"/>
                  </a:cubicBezTo>
                  <a:cubicBezTo>
                    <a:pt x="4152835" y="1780729"/>
                    <a:pt x="4176225" y="1770472"/>
                    <a:pt x="4181423" y="1751242"/>
                  </a:cubicBezTo>
                  <a:cubicBezTo>
                    <a:pt x="4181423" y="1749960"/>
                    <a:pt x="4186620" y="1748678"/>
                    <a:pt x="4187920" y="1749960"/>
                  </a:cubicBezTo>
                  <a:cubicBezTo>
                    <a:pt x="4199615" y="1753806"/>
                    <a:pt x="4203514" y="1744832"/>
                    <a:pt x="4207412" y="1738421"/>
                  </a:cubicBezTo>
                  <a:cubicBezTo>
                    <a:pt x="4208712" y="1735857"/>
                    <a:pt x="4210012" y="1733293"/>
                    <a:pt x="4211311" y="1732011"/>
                  </a:cubicBezTo>
                  <a:cubicBezTo>
                    <a:pt x="4223006" y="1725601"/>
                    <a:pt x="4234702" y="1720473"/>
                    <a:pt x="4247696" y="1714063"/>
                  </a:cubicBezTo>
                  <a:cubicBezTo>
                    <a:pt x="4234702" y="1694832"/>
                    <a:pt x="4217808" y="1703806"/>
                    <a:pt x="4203514" y="1701242"/>
                  </a:cubicBezTo>
                  <a:lnTo>
                    <a:pt x="4203514" y="1696114"/>
                  </a:lnTo>
                  <a:cubicBezTo>
                    <a:pt x="4212610" y="1694832"/>
                    <a:pt x="4221707" y="1693550"/>
                    <a:pt x="4232102" y="1692268"/>
                  </a:cubicBezTo>
                  <a:cubicBezTo>
                    <a:pt x="4225605" y="1690986"/>
                    <a:pt x="4220407" y="1689704"/>
                    <a:pt x="4215209" y="1688422"/>
                  </a:cubicBezTo>
                  <a:cubicBezTo>
                    <a:pt x="4221707" y="1682012"/>
                    <a:pt x="4226904" y="1675601"/>
                    <a:pt x="4233402" y="1670473"/>
                  </a:cubicBezTo>
                  <a:cubicBezTo>
                    <a:pt x="4234702" y="1669191"/>
                    <a:pt x="4238600" y="1667909"/>
                    <a:pt x="4239899" y="1667909"/>
                  </a:cubicBezTo>
                  <a:cubicBezTo>
                    <a:pt x="4243798" y="1669191"/>
                    <a:pt x="4247696" y="1673037"/>
                    <a:pt x="4250295" y="1675601"/>
                  </a:cubicBezTo>
                  <a:cubicBezTo>
                    <a:pt x="4251594" y="1671755"/>
                    <a:pt x="4252894" y="1666627"/>
                    <a:pt x="4255493" y="1662781"/>
                  </a:cubicBezTo>
                  <a:cubicBezTo>
                    <a:pt x="4260691" y="1656371"/>
                    <a:pt x="4267188" y="1651243"/>
                    <a:pt x="4272386" y="1646114"/>
                  </a:cubicBezTo>
                  <a:cubicBezTo>
                    <a:pt x="4278883" y="1653807"/>
                    <a:pt x="4285381" y="1661499"/>
                    <a:pt x="4291878" y="1670473"/>
                  </a:cubicBezTo>
                  <a:cubicBezTo>
                    <a:pt x="4293178" y="1670473"/>
                    <a:pt x="4294477" y="1669191"/>
                    <a:pt x="4294477" y="1669191"/>
                  </a:cubicBezTo>
                  <a:cubicBezTo>
                    <a:pt x="4293178" y="1656371"/>
                    <a:pt x="4293178" y="1643550"/>
                    <a:pt x="4291878" y="1630730"/>
                  </a:cubicBezTo>
                  <a:cubicBezTo>
                    <a:pt x="4297076" y="1632012"/>
                    <a:pt x="4300975" y="1632012"/>
                    <a:pt x="4304873" y="1633294"/>
                  </a:cubicBezTo>
                  <a:cubicBezTo>
                    <a:pt x="4306173" y="1632012"/>
                    <a:pt x="4306173" y="1630730"/>
                    <a:pt x="4307472" y="1630730"/>
                  </a:cubicBezTo>
                  <a:cubicBezTo>
                    <a:pt x="4303574" y="1629448"/>
                    <a:pt x="4300975" y="1628166"/>
                    <a:pt x="4297076" y="1626884"/>
                  </a:cubicBezTo>
                  <a:cubicBezTo>
                    <a:pt x="4303574" y="1619192"/>
                    <a:pt x="4307472" y="1614064"/>
                    <a:pt x="4308772" y="1612782"/>
                  </a:cubicBezTo>
                  <a:lnTo>
                    <a:pt x="4308772" y="1588423"/>
                  </a:lnTo>
                  <a:cubicBezTo>
                    <a:pt x="4306173" y="1587141"/>
                    <a:pt x="4303574" y="1584577"/>
                    <a:pt x="4299675" y="1583295"/>
                  </a:cubicBezTo>
                  <a:cubicBezTo>
                    <a:pt x="4297076" y="1582013"/>
                    <a:pt x="4294477" y="1580731"/>
                    <a:pt x="4291878" y="1580731"/>
                  </a:cubicBezTo>
                  <a:cubicBezTo>
                    <a:pt x="4294477" y="1578166"/>
                    <a:pt x="4299675" y="1574320"/>
                    <a:pt x="4300975" y="1574320"/>
                  </a:cubicBezTo>
                  <a:cubicBezTo>
                    <a:pt x="4310042" y="1579448"/>
                    <a:pt x="4307472" y="1565346"/>
                    <a:pt x="4312582" y="1566628"/>
                  </a:cubicBezTo>
                  <a:cubicBezTo>
                    <a:pt x="4312582" y="1562782"/>
                    <a:pt x="4312582" y="1555090"/>
                    <a:pt x="4311312" y="1555090"/>
                  </a:cubicBezTo>
                  <a:cubicBezTo>
                    <a:pt x="4294477" y="1548680"/>
                    <a:pt x="4297076" y="1534577"/>
                    <a:pt x="4293178" y="1525603"/>
                  </a:cubicBezTo>
                  <a:close/>
                  <a:moveTo>
                    <a:pt x="240109" y="999967"/>
                  </a:moveTo>
                  <a:lnTo>
                    <a:pt x="277793" y="999967"/>
                  </a:lnTo>
                  <a:cubicBezTo>
                    <a:pt x="268697" y="1011505"/>
                    <a:pt x="246606" y="1011505"/>
                    <a:pt x="240109" y="999967"/>
                  </a:cubicBezTo>
                  <a:close/>
                  <a:moveTo>
                    <a:pt x="500004" y="1521757"/>
                  </a:moveTo>
                  <a:lnTo>
                    <a:pt x="500004" y="1516629"/>
                  </a:lnTo>
                  <a:cubicBezTo>
                    <a:pt x="516897" y="1515347"/>
                    <a:pt x="535090" y="1514065"/>
                    <a:pt x="551983" y="1514065"/>
                  </a:cubicBezTo>
                  <a:cubicBezTo>
                    <a:pt x="533790" y="1514065"/>
                    <a:pt x="518197" y="1529449"/>
                    <a:pt x="500004" y="1521757"/>
                  </a:cubicBezTo>
                  <a:close/>
                  <a:moveTo>
                    <a:pt x="186830" y="2143546"/>
                  </a:moveTo>
                  <a:cubicBezTo>
                    <a:pt x="194627" y="2135854"/>
                    <a:pt x="201124" y="2130725"/>
                    <a:pt x="203723" y="2126879"/>
                  </a:cubicBezTo>
                  <a:cubicBezTo>
                    <a:pt x="210221" y="2132008"/>
                    <a:pt x="214119" y="2135854"/>
                    <a:pt x="218017" y="2139700"/>
                  </a:cubicBezTo>
                  <a:cubicBezTo>
                    <a:pt x="208921" y="2139700"/>
                    <a:pt x="199825" y="2140982"/>
                    <a:pt x="186830" y="2143546"/>
                  </a:cubicBezTo>
                  <a:close/>
                  <a:moveTo>
                    <a:pt x="277793" y="2137135"/>
                  </a:moveTo>
                  <a:lnTo>
                    <a:pt x="244007" y="2137135"/>
                  </a:lnTo>
                  <a:cubicBezTo>
                    <a:pt x="242707" y="2137135"/>
                    <a:pt x="241408" y="2132008"/>
                    <a:pt x="238809" y="2128161"/>
                  </a:cubicBezTo>
                  <a:cubicBezTo>
                    <a:pt x="254403" y="2129444"/>
                    <a:pt x="266098" y="2130725"/>
                    <a:pt x="277793" y="2132008"/>
                  </a:cubicBezTo>
                  <a:lnTo>
                    <a:pt x="277793" y="2137135"/>
                  </a:lnTo>
                  <a:close/>
                  <a:moveTo>
                    <a:pt x="286890" y="2135854"/>
                  </a:moveTo>
                  <a:cubicBezTo>
                    <a:pt x="285590" y="2134571"/>
                    <a:pt x="285590" y="2133290"/>
                    <a:pt x="284291" y="2133290"/>
                  </a:cubicBezTo>
                  <a:cubicBezTo>
                    <a:pt x="289489" y="2129444"/>
                    <a:pt x="295986" y="2126879"/>
                    <a:pt x="301184" y="2123033"/>
                  </a:cubicBezTo>
                  <a:cubicBezTo>
                    <a:pt x="305082" y="2119187"/>
                    <a:pt x="306382" y="2112777"/>
                    <a:pt x="310280" y="2106367"/>
                  </a:cubicBezTo>
                  <a:cubicBezTo>
                    <a:pt x="320676" y="2126879"/>
                    <a:pt x="342767" y="2120469"/>
                    <a:pt x="362259" y="2125597"/>
                  </a:cubicBezTo>
                  <a:cubicBezTo>
                    <a:pt x="336270" y="2128161"/>
                    <a:pt x="311580" y="2132008"/>
                    <a:pt x="286890" y="2135854"/>
                  </a:cubicBezTo>
                  <a:close/>
                  <a:moveTo>
                    <a:pt x="116658" y="2451235"/>
                  </a:moveTo>
                  <a:cubicBezTo>
                    <a:pt x="117958" y="2451235"/>
                    <a:pt x="117958" y="2451235"/>
                    <a:pt x="116658" y="2451235"/>
                  </a:cubicBezTo>
                  <a:close/>
                  <a:moveTo>
                    <a:pt x="353163" y="2634567"/>
                  </a:moveTo>
                  <a:cubicBezTo>
                    <a:pt x="351864" y="2625593"/>
                    <a:pt x="350564" y="2619182"/>
                    <a:pt x="349265" y="2610208"/>
                  </a:cubicBezTo>
                  <a:cubicBezTo>
                    <a:pt x="358361" y="2612772"/>
                    <a:pt x="363559" y="2614054"/>
                    <a:pt x="368757" y="2616618"/>
                  </a:cubicBezTo>
                  <a:cubicBezTo>
                    <a:pt x="363559" y="2621746"/>
                    <a:pt x="359660" y="2626875"/>
                    <a:pt x="353163" y="2634567"/>
                  </a:cubicBezTo>
                  <a:close/>
                  <a:moveTo>
                    <a:pt x="650743" y="1060223"/>
                  </a:moveTo>
                  <a:cubicBezTo>
                    <a:pt x="641647" y="1061505"/>
                    <a:pt x="632551" y="1065351"/>
                    <a:pt x="624754" y="1065351"/>
                  </a:cubicBezTo>
                  <a:cubicBezTo>
                    <a:pt x="615657" y="1066633"/>
                    <a:pt x="606561" y="1065351"/>
                    <a:pt x="596165" y="1065351"/>
                  </a:cubicBezTo>
                  <a:cubicBezTo>
                    <a:pt x="594866" y="1064069"/>
                    <a:pt x="593566" y="1060223"/>
                    <a:pt x="592267" y="1056376"/>
                  </a:cubicBezTo>
                  <a:cubicBezTo>
                    <a:pt x="601363" y="1053812"/>
                    <a:pt x="610460" y="1049966"/>
                    <a:pt x="620855" y="1047402"/>
                  </a:cubicBezTo>
                  <a:cubicBezTo>
                    <a:pt x="620855" y="1051248"/>
                    <a:pt x="619556" y="1053812"/>
                    <a:pt x="619556" y="1057658"/>
                  </a:cubicBezTo>
                  <a:cubicBezTo>
                    <a:pt x="631251" y="1049966"/>
                    <a:pt x="641647" y="1051248"/>
                    <a:pt x="650743" y="1060223"/>
                  </a:cubicBezTo>
                  <a:cubicBezTo>
                    <a:pt x="665038" y="1049966"/>
                    <a:pt x="667636" y="1051248"/>
                    <a:pt x="671535" y="1073043"/>
                  </a:cubicBezTo>
                  <a:cubicBezTo>
                    <a:pt x="663738" y="1067915"/>
                    <a:pt x="657241" y="1064069"/>
                    <a:pt x="650743" y="1060223"/>
                  </a:cubicBezTo>
                  <a:close/>
                  <a:moveTo>
                    <a:pt x="700123" y="1057658"/>
                  </a:moveTo>
                  <a:cubicBezTo>
                    <a:pt x="702722" y="1055094"/>
                    <a:pt x="705321" y="1052530"/>
                    <a:pt x="706621" y="1049966"/>
                  </a:cubicBezTo>
                  <a:cubicBezTo>
                    <a:pt x="715717" y="1061505"/>
                    <a:pt x="715717" y="1061505"/>
                    <a:pt x="696225" y="1070479"/>
                  </a:cubicBezTo>
                  <a:lnTo>
                    <a:pt x="676733" y="1055094"/>
                  </a:lnTo>
                  <a:cubicBezTo>
                    <a:pt x="689728" y="1044838"/>
                    <a:pt x="697524" y="1044838"/>
                    <a:pt x="700123" y="1057658"/>
                  </a:cubicBezTo>
                  <a:close/>
                  <a:moveTo>
                    <a:pt x="710519" y="2770463"/>
                  </a:moveTo>
                  <a:cubicBezTo>
                    <a:pt x="711819" y="2769181"/>
                    <a:pt x="713118" y="2769181"/>
                    <a:pt x="714418" y="2767899"/>
                  </a:cubicBezTo>
                  <a:cubicBezTo>
                    <a:pt x="715717" y="2770463"/>
                    <a:pt x="718316" y="2773027"/>
                    <a:pt x="720915" y="2776873"/>
                  </a:cubicBezTo>
                  <a:cubicBezTo>
                    <a:pt x="718316" y="2776873"/>
                    <a:pt x="715717" y="2776873"/>
                    <a:pt x="713118" y="2778155"/>
                  </a:cubicBezTo>
                  <a:cubicBezTo>
                    <a:pt x="711819" y="2774309"/>
                    <a:pt x="711819" y="2771745"/>
                    <a:pt x="710519" y="2770463"/>
                  </a:cubicBezTo>
                  <a:close/>
                  <a:moveTo>
                    <a:pt x="789787" y="2761489"/>
                  </a:moveTo>
                  <a:cubicBezTo>
                    <a:pt x="791087" y="2765335"/>
                    <a:pt x="792386" y="2767899"/>
                    <a:pt x="794985" y="2770463"/>
                  </a:cubicBezTo>
                  <a:lnTo>
                    <a:pt x="791087" y="2770463"/>
                  </a:lnTo>
                  <a:cubicBezTo>
                    <a:pt x="791087" y="2767899"/>
                    <a:pt x="791087" y="2765335"/>
                    <a:pt x="789787" y="2761489"/>
                  </a:cubicBezTo>
                  <a:close/>
                  <a:moveTo>
                    <a:pt x="896345" y="3047384"/>
                  </a:moveTo>
                  <a:cubicBezTo>
                    <a:pt x="892446" y="3040973"/>
                    <a:pt x="889847" y="3035845"/>
                    <a:pt x="887248" y="3030717"/>
                  </a:cubicBezTo>
                  <a:lnTo>
                    <a:pt x="893746" y="3024307"/>
                  </a:lnTo>
                  <a:cubicBezTo>
                    <a:pt x="902842" y="3030717"/>
                    <a:pt x="904141" y="3040973"/>
                    <a:pt x="896345" y="3047384"/>
                  </a:cubicBezTo>
                  <a:close/>
                  <a:moveTo>
                    <a:pt x="1226412" y="3073024"/>
                  </a:moveTo>
                  <a:cubicBezTo>
                    <a:pt x="1221214" y="3070460"/>
                    <a:pt x="1216016" y="3069178"/>
                    <a:pt x="1210818" y="3066614"/>
                  </a:cubicBezTo>
                  <a:cubicBezTo>
                    <a:pt x="1216016" y="3061486"/>
                    <a:pt x="1221214" y="3056358"/>
                    <a:pt x="1225112" y="3053794"/>
                  </a:cubicBezTo>
                  <a:lnTo>
                    <a:pt x="1240706" y="3065332"/>
                  </a:lnTo>
                  <a:cubicBezTo>
                    <a:pt x="1236808" y="3067896"/>
                    <a:pt x="1231610" y="3070460"/>
                    <a:pt x="1226412" y="3073024"/>
                  </a:cubicBezTo>
                  <a:close/>
                  <a:moveTo>
                    <a:pt x="3525187" y="2855078"/>
                  </a:moveTo>
                  <a:cubicBezTo>
                    <a:pt x="3523887" y="2856360"/>
                    <a:pt x="3525187" y="2858924"/>
                    <a:pt x="3525187" y="2861488"/>
                  </a:cubicBezTo>
                  <a:lnTo>
                    <a:pt x="3505695" y="2865334"/>
                  </a:lnTo>
                  <a:cubicBezTo>
                    <a:pt x="3503096" y="2853796"/>
                    <a:pt x="3508294" y="2847386"/>
                    <a:pt x="3519989" y="2846103"/>
                  </a:cubicBezTo>
                  <a:cubicBezTo>
                    <a:pt x="3523887" y="2846103"/>
                    <a:pt x="3529085" y="2843539"/>
                    <a:pt x="3535583" y="2843539"/>
                  </a:cubicBezTo>
                  <a:cubicBezTo>
                    <a:pt x="3531684" y="2847386"/>
                    <a:pt x="3527786" y="2849950"/>
                    <a:pt x="3525187" y="2855078"/>
                  </a:cubicBezTo>
                  <a:close/>
                  <a:moveTo>
                    <a:pt x="3551176" y="2852514"/>
                  </a:moveTo>
                  <a:cubicBezTo>
                    <a:pt x="3545979" y="2851232"/>
                    <a:pt x="3542080" y="2847386"/>
                    <a:pt x="3538182" y="2844822"/>
                  </a:cubicBezTo>
                  <a:cubicBezTo>
                    <a:pt x="3543379" y="2838411"/>
                    <a:pt x="3547278" y="2834565"/>
                    <a:pt x="3549877" y="2830719"/>
                  </a:cubicBezTo>
                  <a:cubicBezTo>
                    <a:pt x="3555075" y="2837129"/>
                    <a:pt x="3560273" y="2842257"/>
                    <a:pt x="3565471" y="2849950"/>
                  </a:cubicBezTo>
                  <a:cubicBezTo>
                    <a:pt x="3561573" y="2851232"/>
                    <a:pt x="3556374" y="2852514"/>
                    <a:pt x="3551176" y="2852514"/>
                  </a:cubicBezTo>
                  <a:close/>
                  <a:moveTo>
                    <a:pt x="3687621" y="1985855"/>
                  </a:moveTo>
                  <a:cubicBezTo>
                    <a:pt x="3687621" y="1983291"/>
                    <a:pt x="3687621" y="1982009"/>
                    <a:pt x="3686322" y="1979445"/>
                  </a:cubicBezTo>
                  <a:lnTo>
                    <a:pt x="3713611" y="1975599"/>
                  </a:lnTo>
                  <a:cubicBezTo>
                    <a:pt x="3713611" y="1978163"/>
                    <a:pt x="3714910" y="1980727"/>
                    <a:pt x="3714910" y="1983291"/>
                  </a:cubicBezTo>
                  <a:cubicBezTo>
                    <a:pt x="3704515" y="1983291"/>
                    <a:pt x="3695418" y="1984573"/>
                    <a:pt x="3687621" y="1985855"/>
                  </a:cubicBezTo>
                  <a:close/>
                  <a:moveTo>
                    <a:pt x="3755194" y="1988419"/>
                  </a:moveTo>
                  <a:cubicBezTo>
                    <a:pt x="3747398" y="1988419"/>
                    <a:pt x="3738301" y="1988419"/>
                    <a:pt x="3730504" y="1985855"/>
                  </a:cubicBezTo>
                  <a:cubicBezTo>
                    <a:pt x="3726606" y="1984573"/>
                    <a:pt x="3725306" y="1979445"/>
                    <a:pt x="3721408" y="1976881"/>
                  </a:cubicBezTo>
                  <a:cubicBezTo>
                    <a:pt x="3722708" y="1975599"/>
                    <a:pt x="3722708" y="1974317"/>
                    <a:pt x="3724007" y="1973035"/>
                  </a:cubicBezTo>
                  <a:cubicBezTo>
                    <a:pt x="3735702" y="1975599"/>
                    <a:pt x="3746098" y="1976881"/>
                    <a:pt x="3756494" y="1979445"/>
                  </a:cubicBezTo>
                  <a:cubicBezTo>
                    <a:pt x="3755194" y="1983291"/>
                    <a:pt x="3755194" y="1987137"/>
                    <a:pt x="3755194" y="1988419"/>
                  </a:cubicBezTo>
                  <a:close/>
                  <a:moveTo>
                    <a:pt x="3813671" y="1987137"/>
                  </a:moveTo>
                  <a:cubicBezTo>
                    <a:pt x="3804574" y="1985855"/>
                    <a:pt x="3795478" y="1979445"/>
                    <a:pt x="3786382" y="1988419"/>
                  </a:cubicBezTo>
                  <a:cubicBezTo>
                    <a:pt x="3785082" y="1989701"/>
                    <a:pt x="3777285" y="1985855"/>
                    <a:pt x="3773387" y="1984573"/>
                  </a:cubicBezTo>
                  <a:cubicBezTo>
                    <a:pt x="3773387" y="1983291"/>
                    <a:pt x="3774687" y="1980727"/>
                    <a:pt x="3774687" y="1979445"/>
                  </a:cubicBezTo>
                  <a:lnTo>
                    <a:pt x="3817569" y="1979445"/>
                  </a:lnTo>
                  <a:cubicBezTo>
                    <a:pt x="3818869" y="1979445"/>
                    <a:pt x="3820168" y="1983291"/>
                    <a:pt x="3821468" y="1985855"/>
                  </a:cubicBezTo>
                  <a:cubicBezTo>
                    <a:pt x="3817569" y="1985855"/>
                    <a:pt x="3814971" y="1987137"/>
                    <a:pt x="3813671" y="1987137"/>
                  </a:cubicBezTo>
                  <a:close/>
                  <a:moveTo>
                    <a:pt x="3937121" y="2623029"/>
                  </a:moveTo>
                  <a:cubicBezTo>
                    <a:pt x="3935822" y="2624311"/>
                    <a:pt x="3935822" y="2625593"/>
                    <a:pt x="3935822" y="2624311"/>
                  </a:cubicBezTo>
                  <a:cubicBezTo>
                    <a:pt x="3934522" y="2624311"/>
                    <a:pt x="3934522" y="2623029"/>
                    <a:pt x="3937121" y="2623029"/>
                  </a:cubicBezTo>
                  <a:close/>
                  <a:moveTo>
                    <a:pt x="134851" y="2553798"/>
                  </a:moveTo>
                  <a:cubicBezTo>
                    <a:pt x="133551" y="2553798"/>
                    <a:pt x="133551" y="2555081"/>
                    <a:pt x="132252" y="2555081"/>
                  </a:cubicBezTo>
                  <a:cubicBezTo>
                    <a:pt x="132252" y="2555081"/>
                    <a:pt x="133551" y="2553798"/>
                    <a:pt x="134851" y="2553798"/>
                  </a:cubicBezTo>
                  <a:close/>
                  <a:moveTo>
                    <a:pt x="629951" y="2796104"/>
                  </a:moveTo>
                  <a:cubicBezTo>
                    <a:pt x="635149" y="2798668"/>
                    <a:pt x="640347" y="2801232"/>
                    <a:pt x="644246" y="2802514"/>
                  </a:cubicBezTo>
                  <a:cubicBezTo>
                    <a:pt x="626053" y="2812770"/>
                    <a:pt x="614358" y="2810206"/>
                    <a:pt x="602662" y="2792258"/>
                  </a:cubicBezTo>
                  <a:cubicBezTo>
                    <a:pt x="606561" y="2792258"/>
                    <a:pt x="609160" y="2790976"/>
                    <a:pt x="613058" y="2790976"/>
                  </a:cubicBezTo>
                  <a:cubicBezTo>
                    <a:pt x="618256" y="2792258"/>
                    <a:pt x="624754" y="2793540"/>
                    <a:pt x="629951" y="2796104"/>
                  </a:cubicBezTo>
                  <a:close/>
                  <a:moveTo>
                    <a:pt x="2901438" y="2901231"/>
                  </a:moveTo>
                  <a:cubicBezTo>
                    <a:pt x="2897539" y="2899949"/>
                    <a:pt x="2894940" y="2899949"/>
                    <a:pt x="2889742" y="2898667"/>
                  </a:cubicBezTo>
                  <a:cubicBezTo>
                    <a:pt x="2884544" y="2897385"/>
                    <a:pt x="2878047" y="2893539"/>
                    <a:pt x="2870250" y="2890975"/>
                  </a:cubicBezTo>
                  <a:cubicBezTo>
                    <a:pt x="2875448" y="2889693"/>
                    <a:pt x="2879347" y="2887129"/>
                    <a:pt x="2884544" y="2885847"/>
                  </a:cubicBezTo>
                  <a:cubicBezTo>
                    <a:pt x="2898839" y="2882000"/>
                    <a:pt x="2905336" y="2888411"/>
                    <a:pt x="2901438" y="2901231"/>
                  </a:cubicBezTo>
                  <a:close/>
                  <a:moveTo>
                    <a:pt x="2650639" y="2930718"/>
                  </a:moveTo>
                  <a:cubicBezTo>
                    <a:pt x="2658436" y="2932000"/>
                    <a:pt x="2667532" y="2932000"/>
                    <a:pt x="2676628" y="2933282"/>
                  </a:cubicBezTo>
                  <a:cubicBezTo>
                    <a:pt x="2672730" y="2946103"/>
                    <a:pt x="2662334" y="2942256"/>
                    <a:pt x="2654537" y="2940974"/>
                  </a:cubicBezTo>
                  <a:cubicBezTo>
                    <a:pt x="2651938" y="2940974"/>
                    <a:pt x="2649339" y="2935846"/>
                    <a:pt x="2646740" y="2933282"/>
                  </a:cubicBezTo>
                  <a:cubicBezTo>
                    <a:pt x="2648040" y="2932000"/>
                    <a:pt x="2649339" y="2930718"/>
                    <a:pt x="2650639" y="2930718"/>
                  </a:cubicBezTo>
                  <a:close/>
                  <a:moveTo>
                    <a:pt x="224515" y="2629439"/>
                  </a:moveTo>
                  <a:cubicBezTo>
                    <a:pt x="225814" y="2633285"/>
                    <a:pt x="227114" y="2635849"/>
                    <a:pt x="228413" y="2640977"/>
                  </a:cubicBezTo>
                  <a:cubicBezTo>
                    <a:pt x="220616" y="2640977"/>
                    <a:pt x="214119" y="2640977"/>
                    <a:pt x="207621" y="2639695"/>
                  </a:cubicBezTo>
                  <a:lnTo>
                    <a:pt x="207621" y="2630721"/>
                  </a:lnTo>
                  <a:cubicBezTo>
                    <a:pt x="212819" y="2630721"/>
                    <a:pt x="218017" y="2630721"/>
                    <a:pt x="224515" y="2629439"/>
                  </a:cubicBezTo>
                  <a:close/>
                  <a:moveTo>
                    <a:pt x="731311" y="2788412"/>
                  </a:moveTo>
                  <a:cubicBezTo>
                    <a:pt x="739108" y="2789694"/>
                    <a:pt x="746905" y="2789694"/>
                    <a:pt x="756001" y="2790976"/>
                  </a:cubicBezTo>
                  <a:cubicBezTo>
                    <a:pt x="750803" y="2796104"/>
                    <a:pt x="730011" y="2799950"/>
                    <a:pt x="726113" y="2796104"/>
                  </a:cubicBezTo>
                  <a:cubicBezTo>
                    <a:pt x="726113" y="2794822"/>
                    <a:pt x="724813" y="2792258"/>
                    <a:pt x="726113" y="2790976"/>
                  </a:cubicBezTo>
                  <a:cubicBezTo>
                    <a:pt x="727412" y="2789694"/>
                    <a:pt x="730011" y="2788412"/>
                    <a:pt x="731311" y="2788412"/>
                  </a:cubicBezTo>
                  <a:close/>
                </a:path>
              </a:pathLst>
            </a:custGeom>
            <a:blipFill>
              <a:blip r:embed="rId10"/>
              <a:stretch>
                <a:fillRect l="-30454" t="-1963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26"/>
          <p:cNvGrpSpPr/>
          <p:nvPr/>
        </p:nvGrpSpPr>
        <p:grpSpPr>
          <a:xfrm rot="713537">
            <a:off x="8575201" y="6875351"/>
            <a:ext cx="4390686" cy="3177415"/>
            <a:chOff x="0" y="0"/>
            <a:chExt cx="4296072" cy="3108945"/>
          </a:xfrm>
        </p:grpSpPr>
        <p:sp>
          <p:nvSpPr>
            <p:cNvPr id="27" name="Freeform 27"/>
            <p:cNvSpPr/>
            <p:nvPr/>
          </p:nvSpPr>
          <p:spPr>
            <a:xfrm>
              <a:off x="-12700" y="-2540"/>
              <a:ext cx="4312582" cy="3112756"/>
            </a:xfrm>
            <a:custGeom>
              <a:avLst/>
              <a:gdLst/>
              <a:ahLst/>
              <a:cxnLst/>
              <a:rect l="l" t="t" r="r" b="b"/>
              <a:pathLst>
                <a:path w="4312582" h="3112756">
                  <a:moveTo>
                    <a:pt x="4293178" y="1525603"/>
                  </a:moveTo>
                  <a:cubicBezTo>
                    <a:pt x="4297076" y="1523039"/>
                    <a:pt x="4300975" y="1521757"/>
                    <a:pt x="4303574" y="1517911"/>
                  </a:cubicBezTo>
                  <a:cubicBezTo>
                    <a:pt x="4306173" y="1515347"/>
                    <a:pt x="4311312" y="1511500"/>
                    <a:pt x="4311312" y="1507654"/>
                  </a:cubicBezTo>
                  <a:cubicBezTo>
                    <a:pt x="4311312" y="1505090"/>
                    <a:pt x="4306173" y="1501244"/>
                    <a:pt x="4303574" y="1498680"/>
                  </a:cubicBezTo>
                  <a:lnTo>
                    <a:pt x="4291878" y="1487142"/>
                  </a:lnTo>
                  <a:cubicBezTo>
                    <a:pt x="4294477" y="1484578"/>
                    <a:pt x="4299675" y="1483296"/>
                    <a:pt x="4299675" y="1479449"/>
                  </a:cubicBezTo>
                  <a:cubicBezTo>
                    <a:pt x="4302274" y="1469193"/>
                    <a:pt x="4306173" y="1458937"/>
                    <a:pt x="4306173" y="1448681"/>
                  </a:cubicBezTo>
                  <a:cubicBezTo>
                    <a:pt x="4306173" y="1443552"/>
                    <a:pt x="4297076" y="1439706"/>
                    <a:pt x="4291878" y="1433296"/>
                  </a:cubicBezTo>
                  <a:cubicBezTo>
                    <a:pt x="4297076" y="1433296"/>
                    <a:pt x="4299675" y="1433296"/>
                    <a:pt x="4303574" y="1432014"/>
                  </a:cubicBezTo>
                  <a:lnTo>
                    <a:pt x="4303574" y="1428168"/>
                  </a:lnTo>
                  <a:lnTo>
                    <a:pt x="4291878" y="1428168"/>
                  </a:lnTo>
                  <a:cubicBezTo>
                    <a:pt x="4284082" y="1423040"/>
                    <a:pt x="4276285" y="1412783"/>
                    <a:pt x="4273686" y="1414065"/>
                  </a:cubicBezTo>
                  <a:cubicBezTo>
                    <a:pt x="4259392" y="1421758"/>
                    <a:pt x="4259392" y="1411501"/>
                    <a:pt x="4256793" y="1403809"/>
                  </a:cubicBezTo>
                  <a:cubicBezTo>
                    <a:pt x="4251594" y="1405091"/>
                    <a:pt x="4246397" y="1406373"/>
                    <a:pt x="4242498" y="1405091"/>
                  </a:cubicBezTo>
                  <a:cubicBezTo>
                    <a:pt x="4233402" y="1403809"/>
                    <a:pt x="4224306" y="1399963"/>
                    <a:pt x="4215209" y="1399963"/>
                  </a:cubicBezTo>
                  <a:cubicBezTo>
                    <a:pt x="4203514" y="1398681"/>
                    <a:pt x="4190519" y="1398681"/>
                    <a:pt x="4177524" y="1397399"/>
                  </a:cubicBezTo>
                  <a:cubicBezTo>
                    <a:pt x="4158032" y="1394835"/>
                    <a:pt x="4138540" y="1392271"/>
                    <a:pt x="4119048" y="1389707"/>
                  </a:cubicBezTo>
                  <a:cubicBezTo>
                    <a:pt x="4117749" y="1389707"/>
                    <a:pt x="4115149" y="1392271"/>
                    <a:pt x="4113850" y="1392271"/>
                  </a:cubicBezTo>
                  <a:cubicBezTo>
                    <a:pt x="4103454" y="1390989"/>
                    <a:pt x="4093058" y="1389707"/>
                    <a:pt x="4083962" y="1387143"/>
                  </a:cubicBezTo>
                  <a:cubicBezTo>
                    <a:pt x="4081363" y="1385861"/>
                    <a:pt x="4080064" y="1379450"/>
                    <a:pt x="4080064" y="1376886"/>
                  </a:cubicBezTo>
                  <a:cubicBezTo>
                    <a:pt x="4094358" y="1366630"/>
                    <a:pt x="4108652" y="1356374"/>
                    <a:pt x="4117749" y="1349963"/>
                  </a:cubicBezTo>
                  <a:cubicBezTo>
                    <a:pt x="4128144" y="1348681"/>
                    <a:pt x="4134641" y="1347399"/>
                    <a:pt x="4143738" y="1347399"/>
                  </a:cubicBezTo>
                  <a:cubicBezTo>
                    <a:pt x="4135941" y="1337143"/>
                    <a:pt x="4130743" y="1332015"/>
                    <a:pt x="4124246" y="1324323"/>
                  </a:cubicBezTo>
                  <a:cubicBezTo>
                    <a:pt x="4120348" y="1325605"/>
                    <a:pt x="4116449" y="1326887"/>
                    <a:pt x="4109951" y="1329451"/>
                  </a:cubicBezTo>
                  <a:cubicBezTo>
                    <a:pt x="4109951" y="1323041"/>
                    <a:pt x="4109951" y="1316630"/>
                    <a:pt x="4111251" y="1316630"/>
                  </a:cubicBezTo>
                  <a:cubicBezTo>
                    <a:pt x="4116449" y="1315348"/>
                    <a:pt x="4124246" y="1314066"/>
                    <a:pt x="4128144" y="1316630"/>
                  </a:cubicBezTo>
                  <a:cubicBezTo>
                    <a:pt x="4133342" y="1320477"/>
                    <a:pt x="4135941" y="1326887"/>
                    <a:pt x="4141139" y="1334579"/>
                  </a:cubicBezTo>
                  <a:cubicBezTo>
                    <a:pt x="4143738" y="1334579"/>
                    <a:pt x="4148936" y="1335861"/>
                    <a:pt x="4154134" y="1335861"/>
                  </a:cubicBezTo>
                  <a:cubicBezTo>
                    <a:pt x="4152835" y="1319195"/>
                    <a:pt x="4152835" y="1319195"/>
                    <a:pt x="4138540" y="1294836"/>
                  </a:cubicBezTo>
                  <a:cubicBezTo>
                    <a:pt x="4156733" y="1294836"/>
                    <a:pt x="4161930" y="1289708"/>
                    <a:pt x="4158032" y="1271759"/>
                  </a:cubicBezTo>
                  <a:cubicBezTo>
                    <a:pt x="4169728" y="1270477"/>
                    <a:pt x="4182722" y="1269195"/>
                    <a:pt x="4194418" y="1269195"/>
                  </a:cubicBezTo>
                  <a:cubicBezTo>
                    <a:pt x="4193118" y="1266631"/>
                    <a:pt x="4190519" y="1261503"/>
                    <a:pt x="4189220" y="1257657"/>
                  </a:cubicBezTo>
                  <a:cubicBezTo>
                    <a:pt x="4194418" y="1258939"/>
                    <a:pt x="4198316" y="1260221"/>
                    <a:pt x="4200915" y="1261503"/>
                  </a:cubicBezTo>
                  <a:cubicBezTo>
                    <a:pt x="4202214" y="1255093"/>
                    <a:pt x="4202214" y="1248682"/>
                    <a:pt x="4203514" y="1243554"/>
                  </a:cubicBezTo>
                  <a:cubicBezTo>
                    <a:pt x="4204813" y="1237144"/>
                    <a:pt x="4206113" y="1229452"/>
                    <a:pt x="4207412" y="1223042"/>
                  </a:cubicBezTo>
                  <a:cubicBezTo>
                    <a:pt x="4207412" y="1220477"/>
                    <a:pt x="4206113" y="1216631"/>
                    <a:pt x="4207412" y="1212785"/>
                  </a:cubicBezTo>
                  <a:cubicBezTo>
                    <a:pt x="4211311" y="1202529"/>
                    <a:pt x="4212610" y="1187144"/>
                    <a:pt x="4208712" y="1179452"/>
                  </a:cubicBezTo>
                  <a:cubicBezTo>
                    <a:pt x="4211311" y="1176888"/>
                    <a:pt x="4212610" y="1173042"/>
                    <a:pt x="4212610" y="1170478"/>
                  </a:cubicBezTo>
                  <a:cubicBezTo>
                    <a:pt x="4212610" y="1160222"/>
                    <a:pt x="4212610" y="1148683"/>
                    <a:pt x="4211311" y="1138427"/>
                  </a:cubicBezTo>
                  <a:cubicBezTo>
                    <a:pt x="4210012" y="1128171"/>
                    <a:pt x="4208712" y="1119196"/>
                    <a:pt x="4207412" y="1108940"/>
                  </a:cubicBezTo>
                  <a:cubicBezTo>
                    <a:pt x="4206113" y="1106376"/>
                    <a:pt x="4206113" y="1103812"/>
                    <a:pt x="4207412" y="1099966"/>
                  </a:cubicBezTo>
                  <a:cubicBezTo>
                    <a:pt x="4211311" y="1089709"/>
                    <a:pt x="4213910" y="1079453"/>
                    <a:pt x="4206113" y="1069197"/>
                  </a:cubicBezTo>
                  <a:cubicBezTo>
                    <a:pt x="4203514" y="1066633"/>
                    <a:pt x="4204813" y="1060223"/>
                    <a:pt x="4206113" y="1056376"/>
                  </a:cubicBezTo>
                  <a:cubicBezTo>
                    <a:pt x="4210012" y="1042274"/>
                    <a:pt x="4202214" y="1030736"/>
                    <a:pt x="4187920" y="1028171"/>
                  </a:cubicBezTo>
                  <a:lnTo>
                    <a:pt x="4182722" y="1028171"/>
                  </a:lnTo>
                  <a:cubicBezTo>
                    <a:pt x="4184022" y="1024325"/>
                    <a:pt x="4185321" y="1023043"/>
                    <a:pt x="4186620" y="1020479"/>
                  </a:cubicBezTo>
                  <a:cubicBezTo>
                    <a:pt x="4182722" y="1019197"/>
                    <a:pt x="4178824" y="1019197"/>
                    <a:pt x="4176225" y="1016633"/>
                  </a:cubicBezTo>
                  <a:cubicBezTo>
                    <a:pt x="4173626" y="1015351"/>
                    <a:pt x="4172327" y="1011505"/>
                    <a:pt x="4169728" y="1010223"/>
                  </a:cubicBezTo>
                  <a:cubicBezTo>
                    <a:pt x="4159332" y="1005095"/>
                    <a:pt x="4147636" y="999967"/>
                    <a:pt x="4135941" y="994839"/>
                  </a:cubicBezTo>
                  <a:cubicBezTo>
                    <a:pt x="4132043" y="993556"/>
                    <a:pt x="4126845" y="993556"/>
                    <a:pt x="4122946" y="993556"/>
                  </a:cubicBezTo>
                  <a:cubicBezTo>
                    <a:pt x="4120348" y="994839"/>
                    <a:pt x="4119048" y="989710"/>
                    <a:pt x="4116449" y="989710"/>
                  </a:cubicBezTo>
                  <a:cubicBezTo>
                    <a:pt x="4098256" y="985864"/>
                    <a:pt x="4080064" y="983300"/>
                    <a:pt x="4061871" y="978172"/>
                  </a:cubicBezTo>
                  <a:cubicBezTo>
                    <a:pt x="4047577" y="973044"/>
                    <a:pt x="4030683" y="983300"/>
                    <a:pt x="4016389" y="973044"/>
                  </a:cubicBezTo>
                  <a:cubicBezTo>
                    <a:pt x="4015090" y="971762"/>
                    <a:pt x="4012491" y="974326"/>
                    <a:pt x="4011191" y="974326"/>
                  </a:cubicBezTo>
                  <a:cubicBezTo>
                    <a:pt x="3999496" y="971762"/>
                    <a:pt x="3989100" y="978172"/>
                    <a:pt x="3977405" y="974326"/>
                  </a:cubicBezTo>
                  <a:cubicBezTo>
                    <a:pt x="3965709" y="970480"/>
                    <a:pt x="3952715" y="969198"/>
                    <a:pt x="3947517" y="957659"/>
                  </a:cubicBezTo>
                  <a:cubicBezTo>
                    <a:pt x="3942319" y="946121"/>
                    <a:pt x="3938421" y="934583"/>
                    <a:pt x="3938421" y="923044"/>
                  </a:cubicBezTo>
                  <a:cubicBezTo>
                    <a:pt x="3939720" y="908942"/>
                    <a:pt x="3946217" y="893557"/>
                    <a:pt x="3921527" y="896122"/>
                  </a:cubicBezTo>
                  <a:cubicBezTo>
                    <a:pt x="3922827" y="893557"/>
                    <a:pt x="3922827" y="890993"/>
                    <a:pt x="3924126" y="889711"/>
                  </a:cubicBezTo>
                  <a:cubicBezTo>
                    <a:pt x="3848757" y="882019"/>
                    <a:pt x="3773387" y="875609"/>
                    <a:pt x="3699317" y="867917"/>
                  </a:cubicBezTo>
                  <a:cubicBezTo>
                    <a:pt x="3696718" y="858942"/>
                    <a:pt x="3694119" y="848686"/>
                    <a:pt x="3691520" y="834584"/>
                  </a:cubicBezTo>
                  <a:cubicBezTo>
                    <a:pt x="3705814" y="849968"/>
                    <a:pt x="3718809" y="858942"/>
                    <a:pt x="3737002" y="857660"/>
                  </a:cubicBezTo>
                  <a:cubicBezTo>
                    <a:pt x="3738301" y="847404"/>
                    <a:pt x="3737002" y="839712"/>
                    <a:pt x="3726606" y="833302"/>
                  </a:cubicBezTo>
                  <a:cubicBezTo>
                    <a:pt x="3725306" y="832020"/>
                    <a:pt x="3724007" y="826891"/>
                    <a:pt x="3725306" y="824327"/>
                  </a:cubicBezTo>
                  <a:cubicBezTo>
                    <a:pt x="3730504" y="811507"/>
                    <a:pt x="3735702" y="799969"/>
                    <a:pt x="3739600" y="788430"/>
                  </a:cubicBezTo>
                  <a:cubicBezTo>
                    <a:pt x="3744798" y="792276"/>
                    <a:pt x="3748697" y="794840"/>
                    <a:pt x="3753895" y="797404"/>
                  </a:cubicBezTo>
                  <a:lnTo>
                    <a:pt x="3756494" y="794840"/>
                  </a:lnTo>
                  <a:lnTo>
                    <a:pt x="3740900" y="771764"/>
                  </a:lnTo>
                  <a:cubicBezTo>
                    <a:pt x="3751296" y="774328"/>
                    <a:pt x="3760392" y="775610"/>
                    <a:pt x="3772088" y="778174"/>
                  </a:cubicBezTo>
                  <a:cubicBezTo>
                    <a:pt x="3768189" y="770482"/>
                    <a:pt x="3764290" y="765353"/>
                    <a:pt x="3764290" y="765353"/>
                  </a:cubicBezTo>
                  <a:cubicBezTo>
                    <a:pt x="3770788" y="760225"/>
                    <a:pt x="3777285" y="755097"/>
                    <a:pt x="3786382" y="748687"/>
                  </a:cubicBezTo>
                  <a:cubicBezTo>
                    <a:pt x="3786382" y="747405"/>
                    <a:pt x="3787681" y="739713"/>
                    <a:pt x="3791580" y="738431"/>
                  </a:cubicBezTo>
                  <a:cubicBezTo>
                    <a:pt x="3799377" y="734585"/>
                    <a:pt x="3801976" y="740995"/>
                    <a:pt x="3804574" y="747405"/>
                  </a:cubicBezTo>
                  <a:cubicBezTo>
                    <a:pt x="3805874" y="751251"/>
                    <a:pt x="3813671" y="752533"/>
                    <a:pt x="3818869" y="753815"/>
                  </a:cubicBezTo>
                  <a:cubicBezTo>
                    <a:pt x="3824067" y="755097"/>
                    <a:pt x="3830564" y="755097"/>
                    <a:pt x="3837061" y="753815"/>
                  </a:cubicBezTo>
                  <a:cubicBezTo>
                    <a:pt x="3847457" y="753815"/>
                    <a:pt x="3857853" y="752533"/>
                    <a:pt x="3872147" y="751251"/>
                  </a:cubicBezTo>
                  <a:cubicBezTo>
                    <a:pt x="3861751" y="748687"/>
                    <a:pt x="3853955" y="746123"/>
                    <a:pt x="3847457" y="744841"/>
                  </a:cubicBezTo>
                  <a:cubicBezTo>
                    <a:pt x="3847457" y="743559"/>
                    <a:pt x="3847457" y="742277"/>
                    <a:pt x="3846158" y="740995"/>
                  </a:cubicBezTo>
                  <a:cubicBezTo>
                    <a:pt x="3856553" y="738431"/>
                    <a:pt x="3866950" y="735867"/>
                    <a:pt x="3876046" y="733303"/>
                  </a:cubicBezTo>
                  <a:cubicBezTo>
                    <a:pt x="3886442" y="735867"/>
                    <a:pt x="3895538" y="739713"/>
                    <a:pt x="3903335" y="742277"/>
                  </a:cubicBezTo>
                  <a:cubicBezTo>
                    <a:pt x="3905934" y="765353"/>
                    <a:pt x="3921527" y="746123"/>
                    <a:pt x="3930624" y="748687"/>
                  </a:cubicBezTo>
                  <a:cubicBezTo>
                    <a:pt x="3928025" y="743559"/>
                    <a:pt x="3924126" y="738431"/>
                    <a:pt x="3920228" y="732020"/>
                  </a:cubicBezTo>
                  <a:cubicBezTo>
                    <a:pt x="3937121" y="734585"/>
                    <a:pt x="3954014" y="734585"/>
                    <a:pt x="3965709" y="747405"/>
                  </a:cubicBezTo>
                  <a:cubicBezTo>
                    <a:pt x="3967009" y="748687"/>
                    <a:pt x="3972207" y="747405"/>
                    <a:pt x="3974806" y="746123"/>
                  </a:cubicBezTo>
                  <a:cubicBezTo>
                    <a:pt x="3978704" y="747405"/>
                    <a:pt x="3985202" y="749969"/>
                    <a:pt x="3987801" y="748687"/>
                  </a:cubicBezTo>
                  <a:cubicBezTo>
                    <a:pt x="3991699" y="744841"/>
                    <a:pt x="3991699" y="738431"/>
                    <a:pt x="3995598" y="730738"/>
                  </a:cubicBezTo>
                  <a:cubicBezTo>
                    <a:pt x="4004694" y="746123"/>
                    <a:pt x="4013790" y="737149"/>
                    <a:pt x="4022887" y="730738"/>
                  </a:cubicBezTo>
                  <a:cubicBezTo>
                    <a:pt x="4021587" y="734585"/>
                    <a:pt x="4021587" y="737149"/>
                    <a:pt x="4021587" y="737149"/>
                  </a:cubicBezTo>
                  <a:cubicBezTo>
                    <a:pt x="4029384" y="740995"/>
                    <a:pt x="4035882" y="743559"/>
                    <a:pt x="4044978" y="747405"/>
                  </a:cubicBezTo>
                  <a:cubicBezTo>
                    <a:pt x="4051475" y="744841"/>
                    <a:pt x="4059272" y="735867"/>
                    <a:pt x="4070967" y="744841"/>
                  </a:cubicBezTo>
                  <a:cubicBezTo>
                    <a:pt x="4072267" y="746123"/>
                    <a:pt x="4077465" y="743559"/>
                    <a:pt x="4081363" y="743559"/>
                  </a:cubicBezTo>
                  <a:cubicBezTo>
                    <a:pt x="4085261" y="742277"/>
                    <a:pt x="4087861" y="742277"/>
                    <a:pt x="4089160" y="740995"/>
                  </a:cubicBezTo>
                  <a:cubicBezTo>
                    <a:pt x="4091759" y="732020"/>
                    <a:pt x="4093058" y="724328"/>
                    <a:pt x="4096957" y="716636"/>
                  </a:cubicBezTo>
                  <a:cubicBezTo>
                    <a:pt x="4100856" y="708944"/>
                    <a:pt x="4099556" y="701252"/>
                    <a:pt x="4091759" y="698687"/>
                  </a:cubicBezTo>
                  <a:cubicBezTo>
                    <a:pt x="4089160" y="697405"/>
                    <a:pt x="4086561" y="697405"/>
                    <a:pt x="4085261" y="696123"/>
                  </a:cubicBezTo>
                  <a:cubicBezTo>
                    <a:pt x="4096957" y="684585"/>
                    <a:pt x="4107353" y="676893"/>
                    <a:pt x="4124246" y="682021"/>
                  </a:cubicBezTo>
                  <a:cubicBezTo>
                    <a:pt x="4128144" y="683303"/>
                    <a:pt x="4133342" y="678175"/>
                    <a:pt x="4139840" y="674329"/>
                  </a:cubicBezTo>
                  <a:cubicBezTo>
                    <a:pt x="4135941" y="670483"/>
                    <a:pt x="4133342" y="669201"/>
                    <a:pt x="4130743" y="667918"/>
                  </a:cubicBezTo>
                  <a:cubicBezTo>
                    <a:pt x="4141139" y="646124"/>
                    <a:pt x="4158032" y="660226"/>
                    <a:pt x="4173626" y="660226"/>
                  </a:cubicBezTo>
                  <a:cubicBezTo>
                    <a:pt x="4168428" y="656380"/>
                    <a:pt x="4165829" y="652534"/>
                    <a:pt x="4163230" y="651252"/>
                  </a:cubicBezTo>
                  <a:cubicBezTo>
                    <a:pt x="4171027" y="647406"/>
                    <a:pt x="4178824" y="644842"/>
                    <a:pt x="4185321" y="640996"/>
                  </a:cubicBezTo>
                  <a:cubicBezTo>
                    <a:pt x="4186620" y="635867"/>
                    <a:pt x="4185321" y="630739"/>
                    <a:pt x="4186620" y="628175"/>
                  </a:cubicBezTo>
                  <a:cubicBezTo>
                    <a:pt x="4193118" y="617919"/>
                    <a:pt x="4189220" y="610227"/>
                    <a:pt x="4178824" y="605099"/>
                  </a:cubicBezTo>
                  <a:cubicBezTo>
                    <a:pt x="4174925" y="602534"/>
                    <a:pt x="4171027" y="597406"/>
                    <a:pt x="4168428" y="593560"/>
                  </a:cubicBezTo>
                  <a:cubicBezTo>
                    <a:pt x="4172327" y="593560"/>
                    <a:pt x="4177524" y="592278"/>
                    <a:pt x="4182722" y="592278"/>
                  </a:cubicBezTo>
                  <a:lnTo>
                    <a:pt x="4182722" y="576894"/>
                  </a:lnTo>
                  <a:cubicBezTo>
                    <a:pt x="4185321" y="576894"/>
                    <a:pt x="4187920" y="576894"/>
                    <a:pt x="4190519" y="578176"/>
                  </a:cubicBezTo>
                  <a:cubicBezTo>
                    <a:pt x="4191819" y="562791"/>
                    <a:pt x="4193118" y="547407"/>
                    <a:pt x="4195717" y="530740"/>
                  </a:cubicBezTo>
                  <a:cubicBezTo>
                    <a:pt x="4181423" y="523048"/>
                    <a:pt x="4189220" y="514074"/>
                    <a:pt x="4197017" y="502535"/>
                  </a:cubicBezTo>
                  <a:cubicBezTo>
                    <a:pt x="4197017" y="502535"/>
                    <a:pt x="4194418" y="501253"/>
                    <a:pt x="4191819" y="501253"/>
                  </a:cubicBezTo>
                  <a:cubicBezTo>
                    <a:pt x="4193118" y="496125"/>
                    <a:pt x="4195717" y="490997"/>
                    <a:pt x="4197017" y="485869"/>
                  </a:cubicBezTo>
                  <a:cubicBezTo>
                    <a:pt x="4199615" y="475613"/>
                    <a:pt x="4195717" y="474331"/>
                    <a:pt x="4184022" y="479459"/>
                  </a:cubicBezTo>
                  <a:cubicBezTo>
                    <a:pt x="4182722" y="476895"/>
                    <a:pt x="4181423" y="473048"/>
                    <a:pt x="4178824" y="470484"/>
                  </a:cubicBezTo>
                  <a:cubicBezTo>
                    <a:pt x="4177524" y="471766"/>
                    <a:pt x="4177524" y="473048"/>
                    <a:pt x="4176225" y="474331"/>
                  </a:cubicBezTo>
                  <a:cubicBezTo>
                    <a:pt x="4171027" y="473048"/>
                    <a:pt x="4167129" y="470484"/>
                    <a:pt x="4161930" y="469202"/>
                  </a:cubicBezTo>
                  <a:cubicBezTo>
                    <a:pt x="4135941" y="458946"/>
                    <a:pt x="4108652" y="461510"/>
                    <a:pt x="4082662" y="460228"/>
                  </a:cubicBezTo>
                  <a:cubicBezTo>
                    <a:pt x="4078764" y="460228"/>
                    <a:pt x="4073566" y="464074"/>
                    <a:pt x="4069667" y="464074"/>
                  </a:cubicBezTo>
                  <a:cubicBezTo>
                    <a:pt x="4054074" y="462792"/>
                    <a:pt x="4039780" y="457664"/>
                    <a:pt x="4025486" y="456382"/>
                  </a:cubicBezTo>
                  <a:cubicBezTo>
                    <a:pt x="4005993" y="455100"/>
                    <a:pt x="3986501" y="455100"/>
                    <a:pt x="3967009" y="455100"/>
                  </a:cubicBezTo>
                  <a:cubicBezTo>
                    <a:pt x="3952715" y="455100"/>
                    <a:pt x="3950116" y="447408"/>
                    <a:pt x="3951415" y="437151"/>
                  </a:cubicBezTo>
                  <a:cubicBezTo>
                    <a:pt x="3956614" y="433305"/>
                    <a:pt x="3961811" y="425613"/>
                    <a:pt x="3961811" y="424331"/>
                  </a:cubicBezTo>
                  <a:cubicBezTo>
                    <a:pt x="3944918" y="411511"/>
                    <a:pt x="3960512" y="402536"/>
                    <a:pt x="3964410" y="392280"/>
                  </a:cubicBezTo>
                  <a:cubicBezTo>
                    <a:pt x="3963111" y="366639"/>
                    <a:pt x="3961811" y="340998"/>
                    <a:pt x="3960512" y="314076"/>
                  </a:cubicBezTo>
                  <a:cubicBezTo>
                    <a:pt x="3963111" y="312794"/>
                    <a:pt x="3968309" y="311512"/>
                    <a:pt x="3972207" y="310230"/>
                  </a:cubicBezTo>
                  <a:cubicBezTo>
                    <a:pt x="3970908" y="306383"/>
                    <a:pt x="3968309" y="302537"/>
                    <a:pt x="3968309" y="298691"/>
                  </a:cubicBezTo>
                  <a:cubicBezTo>
                    <a:pt x="3972207" y="283307"/>
                    <a:pt x="3973506" y="267922"/>
                    <a:pt x="3956614" y="256384"/>
                  </a:cubicBezTo>
                  <a:cubicBezTo>
                    <a:pt x="3964410" y="251256"/>
                    <a:pt x="3970908" y="247410"/>
                    <a:pt x="3978704" y="242281"/>
                  </a:cubicBezTo>
                  <a:cubicBezTo>
                    <a:pt x="3977405" y="240999"/>
                    <a:pt x="3976105" y="238435"/>
                    <a:pt x="3976105" y="237153"/>
                  </a:cubicBezTo>
                  <a:cubicBezTo>
                    <a:pt x="3976105" y="235871"/>
                    <a:pt x="3974806" y="235871"/>
                    <a:pt x="3973506" y="235871"/>
                  </a:cubicBezTo>
                  <a:cubicBezTo>
                    <a:pt x="3960512" y="235871"/>
                    <a:pt x="3955314" y="233307"/>
                    <a:pt x="3954014" y="220487"/>
                  </a:cubicBezTo>
                  <a:cubicBezTo>
                    <a:pt x="3954014" y="217923"/>
                    <a:pt x="3954014" y="214077"/>
                    <a:pt x="3956614" y="211512"/>
                  </a:cubicBezTo>
                  <a:cubicBezTo>
                    <a:pt x="3961811" y="207666"/>
                    <a:pt x="3967009" y="203820"/>
                    <a:pt x="3973506" y="201256"/>
                  </a:cubicBezTo>
                  <a:cubicBezTo>
                    <a:pt x="3976105" y="199974"/>
                    <a:pt x="3981303" y="201256"/>
                    <a:pt x="3983903" y="202538"/>
                  </a:cubicBezTo>
                  <a:cubicBezTo>
                    <a:pt x="3998196" y="210230"/>
                    <a:pt x="3999496" y="210230"/>
                    <a:pt x="4002095" y="193564"/>
                  </a:cubicBezTo>
                  <a:cubicBezTo>
                    <a:pt x="4004694" y="194846"/>
                    <a:pt x="4007293" y="196128"/>
                    <a:pt x="4011191" y="197410"/>
                  </a:cubicBezTo>
                  <a:cubicBezTo>
                    <a:pt x="4009892" y="192282"/>
                    <a:pt x="4009892" y="188436"/>
                    <a:pt x="4007293" y="184590"/>
                  </a:cubicBezTo>
                  <a:cubicBezTo>
                    <a:pt x="4007293" y="183308"/>
                    <a:pt x="4004694" y="182026"/>
                    <a:pt x="4002095" y="180744"/>
                  </a:cubicBezTo>
                  <a:cubicBezTo>
                    <a:pt x="4004694" y="179461"/>
                    <a:pt x="4007293" y="176897"/>
                    <a:pt x="4009892" y="178179"/>
                  </a:cubicBezTo>
                  <a:cubicBezTo>
                    <a:pt x="4022887" y="182026"/>
                    <a:pt x="4030683" y="173051"/>
                    <a:pt x="4039780" y="167923"/>
                  </a:cubicBezTo>
                  <a:cubicBezTo>
                    <a:pt x="4031983" y="157667"/>
                    <a:pt x="4024186" y="148693"/>
                    <a:pt x="4017688" y="138436"/>
                  </a:cubicBezTo>
                  <a:cubicBezTo>
                    <a:pt x="4028085" y="133308"/>
                    <a:pt x="4035882" y="130744"/>
                    <a:pt x="4043678" y="126898"/>
                  </a:cubicBezTo>
                  <a:cubicBezTo>
                    <a:pt x="4026785" y="98693"/>
                    <a:pt x="4026785" y="98693"/>
                    <a:pt x="4038480" y="87155"/>
                  </a:cubicBezTo>
                  <a:cubicBezTo>
                    <a:pt x="4038480" y="85873"/>
                    <a:pt x="4037181" y="84591"/>
                    <a:pt x="4037181" y="83309"/>
                  </a:cubicBezTo>
                  <a:cubicBezTo>
                    <a:pt x="4033282" y="84591"/>
                    <a:pt x="4028085" y="85873"/>
                    <a:pt x="4024186" y="88437"/>
                  </a:cubicBezTo>
                  <a:lnTo>
                    <a:pt x="4022887" y="87155"/>
                  </a:lnTo>
                  <a:cubicBezTo>
                    <a:pt x="4028085" y="82026"/>
                    <a:pt x="4033282" y="78180"/>
                    <a:pt x="4038480" y="73052"/>
                  </a:cubicBezTo>
                  <a:cubicBezTo>
                    <a:pt x="4038480" y="69206"/>
                    <a:pt x="4041079" y="60232"/>
                    <a:pt x="4038480" y="57668"/>
                  </a:cubicBezTo>
                  <a:cubicBezTo>
                    <a:pt x="4028085" y="48693"/>
                    <a:pt x="4039780" y="39719"/>
                    <a:pt x="4037181" y="30745"/>
                  </a:cubicBezTo>
                  <a:cubicBezTo>
                    <a:pt x="4035882" y="28181"/>
                    <a:pt x="4037181" y="21771"/>
                    <a:pt x="4035882" y="21771"/>
                  </a:cubicBezTo>
                  <a:cubicBezTo>
                    <a:pt x="4028085" y="17925"/>
                    <a:pt x="4018988" y="11514"/>
                    <a:pt x="4009892" y="11514"/>
                  </a:cubicBezTo>
                  <a:cubicBezTo>
                    <a:pt x="3989100" y="10232"/>
                    <a:pt x="3968309" y="12796"/>
                    <a:pt x="3947517" y="12796"/>
                  </a:cubicBezTo>
                  <a:lnTo>
                    <a:pt x="3881243" y="12796"/>
                  </a:lnTo>
                  <a:cubicBezTo>
                    <a:pt x="3865650" y="12796"/>
                    <a:pt x="3852655" y="8950"/>
                    <a:pt x="3837061" y="5104"/>
                  </a:cubicBezTo>
                  <a:cubicBezTo>
                    <a:pt x="3818869" y="0"/>
                    <a:pt x="3799377" y="3822"/>
                    <a:pt x="3779884" y="5104"/>
                  </a:cubicBezTo>
                  <a:cubicBezTo>
                    <a:pt x="3738301" y="6386"/>
                    <a:pt x="3696718" y="6386"/>
                    <a:pt x="3655135" y="7668"/>
                  </a:cubicBezTo>
                  <a:cubicBezTo>
                    <a:pt x="3635642" y="7668"/>
                    <a:pt x="3614851" y="10232"/>
                    <a:pt x="3595358" y="11514"/>
                  </a:cubicBezTo>
                  <a:cubicBezTo>
                    <a:pt x="3570668" y="12796"/>
                    <a:pt x="3545979" y="11514"/>
                    <a:pt x="3521289" y="12796"/>
                  </a:cubicBezTo>
                  <a:cubicBezTo>
                    <a:pt x="3495299" y="14078"/>
                    <a:pt x="3469310" y="16642"/>
                    <a:pt x="3443320" y="17925"/>
                  </a:cubicBezTo>
                  <a:cubicBezTo>
                    <a:pt x="3412132" y="19207"/>
                    <a:pt x="3380945" y="19207"/>
                    <a:pt x="3349758" y="20489"/>
                  </a:cubicBezTo>
                  <a:lnTo>
                    <a:pt x="3252297" y="24335"/>
                  </a:lnTo>
                  <a:cubicBezTo>
                    <a:pt x="3222409" y="25617"/>
                    <a:pt x="3193820" y="25617"/>
                    <a:pt x="3163932" y="25617"/>
                  </a:cubicBezTo>
                  <a:cubicBezTo>
                    <a:pt x="3141841" y="25617"/>
                    <a:pt x="3118451" y="26899"/>
                    <a:pt x="3096359" y="28181"/>
                  </a:cubicBezTo>
                  <a:lnTo>
                    <a:pt x="3030086" y="32027"/>
                  </a:lnTo>
                  <a:cubicBezTo>
                    <a:pt x="3014492" y="33309"/>
                    <a:pt x="2998899" y="33309"/>
                    <a:pt x="2982005" y="34591"/>
                  </a:cubicBezTo>
                  <a:cubicBezTo>
                    <a:pt x="2956016" y="35873"/>
                    <a:pt x="2930026" y="35873"/>
                    <a:pt x="2904037" y="37155"/>
                  </a:cubicBezTo>
                  <a:cubicBezTo>
                    <a:pt x="2874149" y="38437"/>
                    <a:pt x="2845560" y="41001"/>
                    <a:pt x="2816972" y="42283"/>
                  </a:cubicBezTo>
                  <a:cubicBezTo>
                    <a:pt x="2787084" y="44847"/>
                    <a:pt x="2758495" y="47411"/>
                    <a:pt x="2728607" y="49976"/>
                  </a:cubicBezTo>
                  <a:cubicBezTo>
                    <a:pt x="2716912" y="51258"/>
                    <a:pt x="2705217" y="51258"/>
                    <a:pt x="2692222" y="52540"/>
                  </a:cubicBezTo>
                  <a:lnTo>
                    <a:pt x="2654537" y="52540"/>
                  </a:lnTo>
                  <a:cubicBezTo>
                    <a:pt x="2611655" y="55104"/>
                    <a:pt x="2570071" y="58950"/>
                    <a:pt x="2527188" y="61514"/>
                  </a:cubicBezTo>
                  <a:cubicBezTo>
                    <a:pt x="2501199" y="62796"/>
                    <a:pt x="2473910" y="64078"/>
                    <a:pt x="2447920" y="66642"/>
                  </a:cubicBezTo>
                  <a:cubicBezTo>
                    <a:pt x="2432327" y="67924"/>
                    <a:pt x="2415433" y="70488"/>
                    <a:pt x="2399840" y="71770"/>
                  </a:cubicBezTo>
                  <a:lnTo>
                    <a:pt x="2294582" y="79462"/>
                  </a:lnTo>
                  <a:cubicBezTo>
                    <a:pt x="2272491" y="80744"/>
                    <a:pt x="2251699" y="85873"/>
                    <a:pt x="2230908" y="87155"/>
                  </a:cubicBezTo>
                  <a:cubicBezTo>
                    <a:pt x="2198421" y="89719"/>
                    <a:pt x="2164634" y="91001"/>
                    <a:pt x="2132147" y="93565"/>
                  </a:cubicBezTo>
                  <a:cubicBezTo>
                    <a:pt x="2124351" y="93565"/>
                    <a:pt x="2115254" y="94847"/>
                    <a:pt x="2107457" y="94847"/>
                  </a:cubicBezTo>
                  <a:cubicBezTo>
                    <a:pt x="2078869" y="97411"/>
                    <a:pt x="2051580" y="99975"/>
                    <a:pt x="2022991" y="102539"/>
                  </a:cubicBezTo>
                  <a:cubicBezTo>
                    <a:pt x="2007398" y="103821"/>
                    <a:pt x="1990504" y="106385"/>
                    <a:pt x="1974911" y="107667"/>
                  </a:cubicBezTo>
                  <a:cubicBezTo>
                    <a:pt x="1955418" y="108949"/>
                    <a:pt x="1935926" y="110231"/>
                    <a:pt x="1917734" y="111513"/>
                  </a:cubicBezTo>
                  <a:cubicBezTo>
                    <a:pt x="1881348" y="115360"/>
                    <a:pt x="1843663" y="119206"/>
                    <a:pt x="1807278" y="123052"/>
                  </a:cubicBezTo>
                  <a:cubicBezTo>
                    <a:pt x="1800781" y="124334"/>
                    <a:pt x="1795583" y="128180"/>
                    <a:pt x="1789085" y="128180"/>
                  </a:cubicBezTo>
                  <a:cubicBezTo>
                    <a:pt x="1759197" y="130744"/>
                    <a:pt x="1729309" y="130744"/>
                    <a:pt x="1700721" y="134590"/>
                  </a:cubicBezTo>
                  <a:cubicBezTo>
                    <a:pt x="1685127" y="137154"/>
                    <a:pt x="1668234" y="130744"/>
                    <a:pt x="1653940" y="143564"/>
                  </a:cubicBezTo>
                  <a:cubicBezTo>
                    <a:pt x="1648742" y="147410"/>
                    <a:pt x="1634448" y="141000"/>
                    <a:pt x="1625351" y="142282"/>
                  </a:cubicBezTo>
                  <a:cubicBezTo>
                    <a:pt x="1588966" y="146128"/>
                    <a:pt x="1552580" y="151257"/>
                    <a:pt x="1517495" y="155103"/>
                  </a:cubicBezTo>
                  <a:cubicBezTo>
                    <a:pt x="1488906" y="158949"/>
                    <a:pt x="1461617" y="161513"/>
                    <a:pt x="1433029" y="165359"/>
                  </a:cubicBezTo>
                  <a:cubicBezTo>
                    <a:pt x="1422633" y="166641"/>
                    <a:pt x="1412237" y="170487"/>
                    <a:pt x="1403141" y="171769"/>
                  </a:cubicBezTo>
                  <a:cubicBezTo>
                    <a:pt x="1377151" y="174333"/>
                    <a:pt x="1351161" y="176897"/>
                    <a:pt x="1326471" y="179461"/>
                  </a:cubicBezTo>
                  <a:cubicBezTo>
                    <a:pt x="1326471" y="184590"/>
                    <a:pt x="1326471" y="187154"/>
                    <a:pt x="1325172" y="189718"/>
                  </a:cubicBezTo>
                  <a:cubicBezTo>
                    <a:pt x="1322573" y="187154"/>
                    <a:pt x="1319974" y="183308"/>
                    <a:pt x="1317375" y="178179"/>
                  </a:cubicBezTo>
                  <a:cubicBezTo>
                    <a:pt x="1312177" y="192282"/>
                    <a:pt x="1301781" y="183308"/>
                    <a:pt x="1293984" y="184590"/>
                  </a:cubicBezTo>
                  <a:cubicBezTo>
                    <a:pt x="1279690" y="187154"/>
                    <a:pt x="1264096" y="191000"/>
                    <a:pt x="1249802" y="192282"/>
                  </a:cubicBezTo>
                  <a:cubicBezTo>
                    <a:pt x="1223813" y="196128"/>
                    <a:pt x="1197823" y="198692"/>
                    <a:pt x="1171834" y="201256"/>
                  </a:cubicBezTo>
                  <a:cubicBezTo>
                    <a:pt x="1149743" y="203820"/>
                    <a:pt x="1127651" y="208948"/>
                    <a:pt x="1105560" y="212795"/>
                  </a:cubicBezTo>
                  <a:cubicBezTo>
                    <a:pt x="1067875" y="219205"/>
                    <a:pt x="1028891" y="223051"/>
                    <a:pt x="991206" y="229461"/>
                  </a:cubicBezTo>
                  <a:cubicBezTo>
                    <a:pt x="965217" y="233307"/>
                    <a:pt x="939227" y="239717"/>
                    <a:pt x="911938" y="243563"/>
                  </a:cubicBezTo>
                  <a:cubicBezTo>
                    <a:pt x="884649" y="248692"/>
                    <a:pt x="856061" y="252538"/>
                    <a:pt x="828772" y="257666"/>
                  </a:cubicBezTo>
                  <a:cubicBezTo>
                    <a:pt x="809279" y="261512"/>
                    <a:pt x="789787" y="266640"/>
                    <a:pt x="770295" y="270486"/>
                  </a:cubicBezTo>
                  <a:cubicBezTo>
                    <a:pt x="731311" y="276896"/>
                    <a:pt x="691027" y="283307"/>
                    <a:pt x="652043" y="289717"/>
                  </a:cubicBezTo>
                  <a:cubicBezTo>
                    <a:pt x="637748" y="292281"/>
                    <a:pt x="624754" y="297409"/>
                    <a:pt x="610459" y="299973"/>
                  </a:cubicBezTo>
                  <a:cubicBezTo>
                    <a:pt x="585769" y="305101"/>
                    <a:pt x="561079" y="307665"/>
                    <a:pt x="536389" y="312794"/>
                  </a:cubicBezTo>
                  <a:cubicBezTo>
                    <a:pt x="518197" y="316640"/>
                    <a:pt x="501303" y="323050"/>
                    <a:pt x="484410" y="325614"/>
                  </a:cubicBezTo>
                  <a:cubicBezTo>
                    <a:pt x="448025" y="333306"/>
                    <a:pt x="411639" y="338434"/>
                    <a:pt x="375254" y="344845"/>
                  </a:cubicBezTo>
                  <a:cubicBezTo>
                    <a:pt x="359660" y="347409"/>
                    <a:pt x="344067" y="352537"/>
                    <a:pt x="328473" y="356383"/>
                  </a:cubicBezTo>
                  <a:cubicBezTo>
                    <a:pt x="303783" y="362793"/>
                    <a:pt x="277793" y="367921"/>
                    <a:pt x="253103" y="374331"/>
                  </a:cubicBezTo>
                  <a:cubicBezTo>
                    <a:pt x="246606" y="375614"/>
                    <a:pt x="240108" y="379460"/>
                    <a:pt x="232312" y="380742"/>
                  </a:cubicBezTo>
                  <a:cubicBezTo>
                    <a:pt x="224515" y="382024"/>
                    <a:pt x="216718" y="382024"/>
                    <a:pt x="208921" y="383306"/>
                  </a:cubicBezTo>
                  <a:cubicBezTo>
                    <a:pt x="193327" y="387152"/>
                    <a:pt x="177734" y="390998"/>
                    <a:pt x="163439" y="394844"/>
                  </a:cubicBezTo>
                  <a:cubicBezTo>
                    <a:pt x="132252" y="402536"/>
                    <a:pt x="116658" y="405100"/>
                    <a:pt x="102364" y="412793"/>
                  </a:cubicBezTo>
                  <a:cubicBezTo>
                    <a:pt x="89369" y="419203"/>
                    <a:pt x="71176" y="417921"/>
                    <a:pt x="65978" y="438433"/>
                  </a:cubicBezTo>
                  <a:cubicBezTo>
                    <a:pt x="63380" y="444844"/>
                    <a:pt x="56882" y="448690"/>
                    <a:pt x="68577" y="451254"/>
                  </a:cubicBezTo>
                  <a:cubicBezTo>
                    <a:pt x="69877" y="451254"/>
                    <a:pt x="72476" y="455100"/>
                    <a:pt x="71176" y="456382"/>
                  </a:cubicBezTo>
                  <a:cubicBezTo>
                    <a:pt x="68577" y="464074"/>
                    <a:pt x="65978" y="471766"/>
                    <a:pt x="63380" y="482023"/>
                  </a:cubicBezTo>
                  <a:cubicBezTo>
                    <a:pt x="63380" y="482023"/>
                    <a:pt x="65978" y="483305"/>
                    <a:pt x="68577" y="485869"/>
                  </a:cubicBezTo>
                  <a:cubicBezTo>
                    <a:pt x="60781" y="493561"/>
                    <a:pt x="60781" y="521766"/>
                    <a:pt x="65978" y="530740"/>
                  </a:cubicBezTo>
                  <a:cubicBezTo>
                    <a:pt x="68577" y="535868"/>
                    <a:pt x="69877" y="542279"/>
                    <a:pt x="71176" y="548689"/>
                  </a:cubicBezTo>
                  <a:cubicBezTo>
                    <a:pt x="55583" y="552535"/>
                    <a:pt x="73775" y="561509"/>
                    <a:pt x="68577" y="566637"/>
                  </a:cubicBezTo>
                  <a:cubicBezTo>
                    <a:pt x="71176" y="566637"/>
                    <a:pt x="73775" y="566637"/>
                    <a:pt x="77674" y="567919"/>
                  </a:cubicBezTo>
                  <a:cubicBezTo>
                    <a:pt x="75075" y="571766"/>
                    <a:pt x="72476" y="574330"/>
                    <a:pt x="71176" y="575612"/>
                  </a:cubicBezTo>
                  <a:cubicBezTo>
                    <a:pt x="73775" y="578176"/>
                    <a:pt x="77674" y="579458"/>
                    <a:pt x="80273" y="582022"/>
                  </a:cubicBezTo>
                  <a:cubicBezTo>
                    <a:pt x="65978" y="601252"/>
                    <a:pt x="65978" y="610227"/>
                    <a:pt x="82872" y="626893"/>
                  </a:cubicBezTo>
                  <a:cubicBezTo>
                    <a:pt x="84171" y="628175"/>
                    <a:pt x="86770" y="630739"/>
                    <a:pt x="86770" y="632021"/>
                  </a:cubicBezTo>
                  <a:cubicBezTo>
                    <a:pt x="82872" y="646124"/>
                    <a:pt x="84171" y="658944"/>
                    <a:pt x="93268" y="670483"/>
                  </a:cubicBezTo>
                  <a:cubicBezTo>
                    <a:pt x="93268" y="670483"/>
                    <a:pt x="91968" y="674329"/>
                    <a:pt x="89369" y="676893"/>
                  </a:cubicBezTo>
                  <a:cubicBezTo>
                    <a:pt x="93268" y="675611"/>
                    <a:pt x="95866" y="674329"/>
                    <a:pt x="98465" y="674329"/>
                  </a:cubicBezTo>
                  <a:lnTo>
                    <a:pt x="94567" y="697405"/>
                  </a:lnTo>
                  <a:lnTo>
                    <a:pt x="108861" y="697405"/>
                  </a:lnTo>
                  <a:cubicBezTo>
                    <a:pt x="112760" y="702534"/>
                    <a:pt x="116658" y="706380"/>
                    <a:pt x="116658" y="707662"/>
                  </a:cubicBezTo>
                  <a:cubicBezTo>
                    <a:pt x="120557" y="703816"/>
                    <a:pt x="123155" y="702534"/>
                    <a:pt x="124455" y="701252"/>
                  </a:cubicBezTo>
                  <a:cubicBezTo>
                    <a:pt x="130952" y="711508"/>
                    <a:pt x="136150" y="719200"/>
                    <a:pt x="140049" y="726892"/>
                  </a:cubicBezTo>
                  <a:cubicBezTo>
                    <a:pt x="138749" y="735867"/>
                    <a:pt x="136150" y="743559"/>
                    <a:pt x="134851" y="748687"/>
                  </a:cubicBezTo>
                  <a:cubicBezTo>
                    <a:pt x="128353" y="748687"/>
                    <a:pt x="121856" y="747405"/>
                    <a:pt x="117958" y="749969"/>
                  </a:cubicBezTo>
                  <a:cubicBezTo>
                    <a:pt x="114059" y="752533"/>
                    <a:pt x="114059" y="758943"/>
                    <a:pt x="111460" y="762789"/>
                  </a:cubicBezTo>
                  <a:cubicBezTo>
                    <a:pt x="111460" y="764071"/>
                    <a:pt x="120557" y="780738"/>
                    <a:pt x="119257" y="782020"/>
                  </a:cubicBezTo>
                  <a:cubicBezTo>
                    <a:pt x="117958" y="790994"/>
                    <a:pt x="115359" y="799969"/>
                    <a:pt x="114059" y="810225"/>
                  </a:cubicBezTo>
                  <a:cubicBezTo>
                    <a:pt x="119257" y="814071"/>
                    <a:pt x="125754" y="819199"/>
                    <a:pt x="130952" y="823045"/>
                  </a:cubicBezTo>
                  <a:cubicBezTo>
                    <a:pt x="121856" y="828173"/>
                    <a:pt x="115359" y="833302"/>
                    <a:pt x="108861" y="837148"/>
                  </a:cubicBezTo>
                  <a:cubicBezTo>
                    <a:pt x="111460" y="838430"/>
                    <a:pt x="112760" y="839712"/>
                    <a:pt x="115359" y="840994"/>
                  </a:cubicBezTo>
                  <a:cubicBezTo>
                    <a:pt x="116658" y="846122"/>
                    <a:pt x="119257" y="851250"/>
                    <a:pt x="119257" y="856378"/>
                  </a:cubicBezTo>
                  <a:cubicBezTo>
                    <a:pt x="119257" y="861506"/>
                    <a:pt x="115359" y="870481"/>
                    <a:pt x="117958" y="871763"/>
                  </a:cubicBezTo>
                  <a:cubicBezTo>
                    <a:pt x="129653" y="878173"/>
                    <a:pt x="123155" y="897403"/>
                    <a:pt x="138749" y="899968"/>
                  </a:cubicBezTo>
                  <a:cubicBezTo>
                    <a:pt x="140049" y="899968"/>
                    <a:pt x="140049" y="902532"/>
                    <a:pt x="142648" y="905096"/>
                  </a:cubicBezTo>
                  <a:cubicBezTo>
                    <a:pt x="138749" y="905096"/>
                    <a:pt x="136150" y="905096"/>
                    <a:pt x="130952" y="906378"/>
                  </a:cubicBezTo>
                  <a:cubicBezTo>
                    <a:pt x="145247" y="916634"/>
                    <a:pt x="141348" y="925608"/>
                    <a:pt x="136150" y="933301"/>
                  </a:cubicBezTo>
                  <a:cubicBezTo>
                    <a:pt x="130952" y="934583"/>
                    <a:pt x="127054" y="935865"/>
                    <a:pt x="123155" y="937147"/>
                  </a:cubicBezTo>
                  <a:cubicBezTo>
                    <a:pt x="124455" y="939711"/>
                    <a:pt x="124455" y="940993"/>
                    <a:pt x="125754" y="943557"/>
                  </a:cubicBezTo>
                  <a:cubicBezTo>
                    <a:pt x="127054" y="944839"/>
                    <a:pt x="133551" y="961505"/>
                    <a:pt x="133551" y="964069"/>
                  </a:cubicBezTo>
                  <a:cubicBezTo>
                    <a:pt x="130952" y="970480"/>
                    <a:pt x="129653" y="976890"/>
                    <a:pt x="128353" y="983300"/>
                  </a:cubicBezTo>
                  <a:cubicBezTo>
                    <a:pt x="136150" y="983300"/>
                    <a:pt x="142648" y="984582"/>
                    <a:pt x="145247" y="984582"/>
                  </a:cubicBezTo>
                  <a:cubicBezTo>
                    <a:pt x="142648" y="985864"/>
                    <a:pt x="138749" y="988428"/>
                    <a:pt x="136150" y="989710"/>
                  </a:cubicBezTo>
                  <a:cubicBezTo>
                    <a:pt x="137450" y="992274"/>
                    <a:pt x="138749" y="994839"/>
                    <a:pt x="141348" y="996121"/>
                  </a:cubicBezTo>
                  <a:cubicBezTo>
                    <a:pt x="151744" y="994839"/>
                    <a:pt x="162140" y="993556"/>
                    <a:pt x="173835" y="992274"/>
                  </a:cubicBezTo>
                  <a:cubicBezTo>
                    <a:pt x="172536" y="998685"/>
                    <a:pt x="171236" y="1003813"/>
                    <a:pt x="168637" y="1008941"/>
                  </a:cubicBezTo>
                  <a:cubicBezTo>
                    <a:pt x="175135" y="1008941"/>
                    <a:pt x="182931" y="1010223"/>
                    <a:pt x="189429" y="1010223"/>
                  </a:cubicBezTo>
                  <a:lnTo>
                    <a:pt x="189429" y="1016633"/>
                  </a:lnTo>
                  <a:cubicBezTo>
                    <a:pt x="180332" y="1017915"/>
                    <a:pt x="171236" y="1020479"/>
                    <a:pt x="163439" y="1021761"/>
                  </a:cubicBezTo>
                  <a:cubicBezTo>
                    <a:pt x="195926" y="1037146"/>
                    <a:pt x="225814" y="1023043"/>
                    <a:pt x="260900" y="1017915"/>
                  </a:cubicBezTo>
                  <a:cubicBezTo>
                    <a:pt x="267397" y="1024325"/>
                    <a:pt x="273895" y="1019197"/>
                    <a:pt x="279093" y="1008941"/>
                  </a:cubicBezTo>
                  <a:cubicBezTo>
                    <a:pt x="285590" y="1017915"/>
                    <a:pt x="290788" y="1015351"/>
                    <a:pt x="303783" y="997403"/>
                  </a:cubicBezTo>
                  <a:cubicBezTo>
                    <a:pt x="305082" y="997403"/>
                    <a:pt x="306382" y="998685"/>
                    <a:pt x="307681" y="998685"/>
                  </a:cubicBezTo>
                  <a:cubicBezTo>
                    <a:pt x="306382" y="1003813"/>
                    <a:pt x="303783" y="1007659"/>
                    <a:pt x="302483" y="1012787"/>
                  </a:cubicBezTo>
                  <a:cubicBezTo>
                    <a:pt x="310280" y="1010223"/>
                    <a:pt x="316778" y="1008941"/>
                    <a:pt x="324574" y="1006377"/>
                  </a:cubicBezTo>
                  <a:lnTo>
                    <a:pt x="351863" y="1002531"/>
                  </a:lnTo>
                  <a:cubicBezTo>
                    <a:pt x="366158" y="999967"/>
                    <a:pt x="380452" y="998685"/>
                    <a:pt x="393447" y="996121"/>
                  </a:cubicBezTo>
                  <a:cubicBezTo>
                    <a:pt x="398645" y="994839"/>
                    <a:pt x="403843" y="990992"/>
                    <a:pt x="409040" y="989710"/>
                  </a:cubicBezTo>
                  <a:cubicBezTo>
                    <a:pt x="414238" y="988428"/>
                    <a:pt x="422035" y="984582"/>
                    <a:pt x="424634" y="987146"/>
                  </a:cubicBezTo>
                  <a:cubicBezTo>
                    <a:pt x="435030" y="996121"/>
                    <a:pt x="444126" y="1006377"/>
                    <a:pt x="454522" y="1015351"/>
                  </a:cubicBezTo>
                  <a:cubicBezTo>
                    <a:pt x="455822" y="1012787"/>
                    <a:pt x="457121" y="1008941"/>
                    <a:pt x="457121" y="1008941"/>
                  </a:cubicBezTo>
                  <a:cubicBezTo>
                    <a:pt x="466217" y="1011505"/>
                    <a:pt x="472715" y="1012787"/>
                    <a:pt x="481811" y="1015351"/>
                  </a:cubicBezTo>
                  <a:cubicBezTo>
                    <a:pt x="483111" y="1019197"/>
                    <a:pt x="485710" y="1024325"/>
                    <a:pt x="485710" y="1026889"/>
                  </a:cubicBezTo>
                  <a:cubicBezTo>
                    <a:pt x="500004" y="1028171"/>
                    <a:pt x="511699" y="1029454"/>
                    <a:pt x="522095" y="1030736"/>
                  </a:cubicBezTo>
                  <a:cubicBezTo>
                    <a:pt x="522095" y="1032018"/>
                    <a:pt x="523395" y="1033300"/>
                    <a:pt x="523395" y="1034582"/>
                  </a:cubicBezTo>
                  <a:lnTo>
                    <a:pt x="500004" y="1042274"/>
                  </a:lnTo>
                  <a:cubicBezTo>
                    <a:pt x="498704" y="1038428"/>
                    <a:pt x="497405" y="1037146"/>
                    <a:pt x="494806" y="1030736"/>
                  </a:cubicBezTo>
                  <a:cubicBezTo>
                    <a:pt x="496105" y="1044838"/>
                    <a:pt x="497405" y="1053812"/>
                    <a:pt x="497405" y="1065351"/>
                  </a:cubicBezTo>
                  <a:cubicBezTo>
                    <a:pt x="509100" y="1056376"/>
                    <a:pt x="524694" y="1066633"/>
                    <a:pt x="532491" y="1051248"/>
                  </a:cubicBezTo>
                  <a:cubicBezTo>
                    <a:pt x="532491" y="1049966"/>
                    <a:pt x="537689" y="1049966"/>
                    <a:pt x="538988" y="1051248"/>
                  </a:cubicBezTo>
                  <a:cubicBezTo>
                    <a:pt x="549384" y="1052530"/>
                    <a:pt x="559780" y="1053812"/>
                    <a:pt x="570176" y="1056376"/>
                  </a:cubicBezTo>
                  <a:cubicBezTo>
                    <a:pt x="568876" y="1053812"/>
                    <a:pt x="568876" y="1051248"/>
                    <a:pt x="567577" y="1048684"/>
                  </a:cubicBezTo>
                  <a:cubicBezTo>
                    <a:pt x="574074" y="1049966"/>
                    <a:pt x="579272" y="1051248"/>
                    <a:pt x="583170" y="1052530"/>
                  </a:cubicBezTo>
                  <a:cubicBezTo>
                    <a:pt x="583170" y="1053812"/>
                    <a:pt x="584470" y="1055094"/>
                    <a:pt x="584470" y="1056376"/>
                  </a:cubicBezTo>
                  <a:cubicBezTo>
                    <a:pt x="575374" y="1061505"/>
                    <a:pt x="566277" y="1067915"/>
                    <a:pt x="557181" y="1073043"/>
                  </a:cubicBezTo>
                  <a:cubicBezTo>
                    <a:pt x="542887" y="1082017"/>
                    <a:pt x="529892" y="1093556"/>
                    <a:pt x="515598" y="1097402"/>
                  </a:cubicBezTo>
                  <a:cubicBezTo>
                    <a:pt x="490908" y="1102530"/>
                    <a:pt x="466217" y="1111504"/>
                    <a:pt x="440228" y="1112786"/>
                  </a:cubicBezTo>
                  <a:lnTo>
                    <a:pt x="433731" y="1112786"/>
                  </a:lnTo>
                  <a:cubicBezTo>
                    <a:pt x="406442" y="1117914"/>
                    <a:pt x="380452" y="1123042"/>
                    <a:pt x="353163" y="1128171"/>
                  </a:cubicBezTo>
                  <a:cubicBezTo>
                    <a:pt x="349265" y="1129453"/>
                    <a:pt x="346666" y="1130735"/>
                    <a:pt x="342767" y="1130735"/>
                  </a:cubicBezTo>
                  <a:cubicBezTo>
                    <a:pt x="325874" y="1133299"/>
                    <a:pt x="308981" y="1134581"/>
                    <a:pt x="293387" y="1137145"/>
                  </a:cubicBezTo>
                  <a:cubicBezTo>
                    <a:pt x="276494" y="1140991"/>
                    <a:pt x="258301" y="1143555"/>
                    <a:pt x="241408" y="1149965"/>
                  </a:cubicBezTo>
                  <a:cubicBezTo>
                    <a:pt x="228413" y="1153811"/>
                    <a:pt x="211520" y="1152529"/>
                    <a:pt x="206322" y="1165350"/>
                  </a:cubicBezTo>
                  <a:cubicBezTo>
                    <a:pt x="201124" y="1165350"/>
                    <a:pt x="195926" y="1164068"/>
                    <a:pt x="193327" y="1165350"/>
                  </a:cubicBezTo>
                  <a:cubicBezTo>
                    <a:pt x="173835" y="1173042"/>
                    <a:pt x="154343" y="1180734"/>
                    <a:pt x="136150" y="1189709"/>
                  </a:cubicBezTo>
                  <a:cubicBezTo>
                    <a:pt x="129653" y="1194837"/>
                    <a:pt x="124455" y="1197401"/>
                    <a:pt x="121856" y="1202529"/>
                  </a:cubicBezTo>
                  <a:cubicBezTo>
                    <a:pt x="120557" y="1206375"/>
                    <a:pt x="124455" y="1212785"/>
                    <a:pt x="125754" y="1215349"/>
                  </a:cubicBezTo>
                  <a:cubicBezTo>
                    <a:pt x="123155" y="1216631"/>
                    <a:pt x="117958" y="1217913"/>
                    <a:pt x="117958" y="1219195"/>
                  </a:cubicBezTo>
                  <a:cubicBezTo>
                    <a:pt x="117958" y="1226888"/>
                    <a:pt x="117958" y="1234580"/>
                    <a:pt x="120557" y="1240990"/>
                  </a:cubicBezTo>
                  <a:cubicBezTo>
                    <a:pt x="124455" y="1249964"/>
                    <a:pt x="136150" y="1257657"/>
                    <a:pt x="123155" y="1269195"/>
                  </a:cubicBezTo>
                  <a:cubicBezTo>
                    <a:pt x="120557" y="1270477"/>
                    <a:pt x="123155" y="1276887"/>
                    <a:pt x="123155" y="1282015"/>
                  </a:cubicBezTo>
                  <a:cubicBezTo>
                    <a:pt x="127054" y="1280733"/>
                    <a:pt x="129653" y="1280733"/>
                    <a:pt x="133551" y="1280733"/>
                  </a:cubicBezTo>
                  <a:cubicBezTo>
                    <a:pt x="120557" y="1302528"/>
                    <a:pt x="120557" y="1310220"/>
                    <a:pt x="133551" y="1314066"/>
                  </a:cubicBezTo>
                  <a:cubicBezTo>
                    <a:pt x="133551" y="1321759"/>
                    <a:pt x="130952" y="1329451"/>
                    <a:pt x="133551" y="1334579"/>
                  </a:cubicBezTo>
                  <a:cubicBezTo>
                    <a:pt x="141348" y="1347399"/>
                    <a:pt x="151744" y="1360220"/>
                    <a:pt x="160840" y="1371758"/>
                  </a:cubicBezTo>
                  <a:cubicBezTo>
                    <a:pt x="159541" y="1373040"/>
                    <a:pt x="156942" y="1374322"/>
                    <a:pt x="155642" y="1374322"/>
                  </a:cubicBezTo>
                  <a:cubicBezTo>
                    <a:pt x="160840" y="1380732"/>
                    <a:pt x="166038" y="1387143"/>
                    <a:pt x="169937" y="1390989"/>
                  </a:cubicBezTo>
                  <a:cubicBezTo>
                    <a:pt x="164739" y="1398681"/>
                    <a:pt x="160840" y="1405091"/>
                    <a:pt x="155642" y="1411501"/>
                  </a:cubicBezTo>
                  <a:cubicBezTo>
                    <a:pt x="162140" y="1414065"/>
                    <a:pt x="166038" y="1415347"/>
                    <a:pt x="171236" y="1416629"/>
                  </a:cubicBezTo>
                  <a:cubicBezTo>
                    <a:pt x="162140" y="1419194"/>
                    <a:pt x="154343" y="1421758"/>
                    <a:pt x="142648" y="1426886"/>
                  </a:cubicBezTo>
                  <a:cubicBezTo>
                    <a:pt x="164739" y="1432014"/>
                    <a:pt x="166038" y="1447398"/>
                    <a:pt x="168637" y="1462783"/>
                  </a:cubicBezTo>
                  <a:cubicBezTo>
                    <a:pt x="168637" y="1464065"/>
                    <a:pt x="175135" y="1465347"/>
                    <a:pt x="179033" y="1466629"/>
                  </a:cubicBezTo>
                  <a:cubicBezTo>
                    <a:pt x="179033" y="1469193"/>
                    <a:pt x="176434" y="1473039"/>
                    <a:pt x="177734" y="1475603"/>
                  </a:cubicBezTo>
                  <a:cubicBezTo>
                    <a:pt x="182931" y="1482013"/>
                    <a:pt x="192028" y="1485860"/>
                    <a:pt x="193327" y="1493552"/>
                  </a:cubicBezTo>
                  <a:cubicBezTo>
                    <a:pt x="201124" y="1515347"/>
                    <a:pt x="215418" y="1511500"/>
                    <a:pt x="231012" y="1506372"/>
                  </a:cubicBezTo>
                  <a:lnTo>
                    <a:pt x="238809" y="1517911"/>
                  </a:lnTo>
                  <a:cubicBezTo>
                    <a:pt x="241408" y="1516629"/>
                    <a:pt x="244007" y="1514065"/>
                    <a:pt x="245306" y="1512782"/>
                  </a:cubicBezTo>
                  <a:cubicBezTo>
                    <a:pt x="246606" y="1520475"/>
                    <a:pt x="259601" y="1529449"/>
                    <a:pt x="263499" y="1524321"/>
                  </a:cubicBezTo>
                  <a:cubicBezTo>
                    <a:pt x="272595" y="1511500"/>
                    <a:pt x="282991" y="1519193"/>
                    <a:pt x="293387" y="1520475"/>
                  </a:cubicBezTo>
                  <a:cubicBezTo>
                    <a:pt x="298585" y="1521757"/>
                    <a:pt x="306382" y="1523039"/>
                    <a:pt x="308981" y="1520475"/>
                  </a:cubicBezTo>
                  <a:cubicBezTo>
                    <a:pt x="315478" y="1514065"/>
                    <a:pt x="334970" y="1520475"/>
                    <a:pt x="329772" y="1502526"/>
                  </a:cubicBezTo>
                  <a:cubicBezTo>
                    <a:pt x="328473" y="1498680"/>
                    <a:pt x="323275" y="1494834"/>
                    <a:pt x="318077" y="1490988"/>
                  </a:cubicBezTo>
                  <a:lnTo>
                    <a:pt x="355762" y="1490988"/>
                  </a:lnTo>
                  <a:cubicBezTo>
                    <a:pt x="357061" y="1494834"/>
                    <a:pt x="357061" y="1499962"/>
                    <a:pt x="358361" y="1503808"/>
                  </a:cubicBezTo>
                  <a:cubicBezTo>
                    <a:pt x="351863" y="1505090"/>
                    <a:pt x="345366" y="1506372"/>
                    <a:pt x="338869" y="1508936"/>
                  </a:cubicBezTo>
                  <a:cubicBezTo>
                    <a:pt x="338869" y="1510218"/>
                    <a:pt x="340168" y="1511500"/>
                    <a:pt x="340168" y="1514065"/>
                  </a:cubicBezTo>
                  <a:cubicBezTo>
                    <a:pt x="342767" y="1514065"/>
                    <a:pt x="346666" y="1512782"/>
                    <a:pt x="349265" y="1512782"/>
                  </a:cubicBezTo>
                  <a:cubicBezTo>
                    <a:pt x="359660" y="1516629"/>
                    <a:pt x="373955" y="1506372"/>
                    <a:pt x="383051" y="1519193"/>
                  </a:cubicBezTo>
                  <a:cubicBezTo>
                    <a:pt x="399944" y="1542269"/>
                    <a:pt x="429832" y="1548680"/>
                    <a:pt x="457121" y="1535859"/>
                  </a:cubicBezTo>
                  <a:cubicBezTo>
                    <a:pt x="459720" y="1534577"/>
                    <a:pt x="464918" y="1538423"/>
                    <a:pt x="468816" y="1539705"/>
                  </a:cubicBezTo>
                  <a:cubicBezTo>
                    <a:pt x="470116" y="1539705"/>
                    <a:pt x="470116" y="1539705"/>
                    <a:pt x="471415" y="1540987"/>
                  </a:cubicBezTo>
                  <a:cubicBezTo>
                    <a:pt x="472715" y="1538423"/>
                    <a:pt x="472715" y="1535859"/>
                    <a:pt x="472715" y="1537141"/>
                  </a:cubicBezTo>
                  <a:cubicBezTo>
                    <a:pt x="481811" y="1537141"/>
                    <a:pt x="490908" y="1539705"/>
                    <a:pt x="500004" y="1538423"/>
                  </a:cubicBezTo>
                  <a:cubicBezTo>
                    <a:pt x="514298" y="1537141"/>
                    <a:pt x="528592" y="1532013"/>
                    <a:pt x="542887" y="1530731"/>
                  </a:cubicBezTo>
                  <a:cubicBezTo>
                    <a:pt x="564978" y="1528167"/>
                    <a:pt x="587069" y="1528167"/>
                    <a:pt x="609160" y="1523039"/>
                  </a:cubicBezTo>
                  <a:cubicBezTo>
                    <a:pt x="618256" y="1520475"/>
                    <a:pt x="624754" y="1521757"/>
                    <a:pt x="631251" y="1524321"/>
                  </a:cubicBezTo>
                  <a:cubicBezTo>
                    <a:pt x="590967" y="1540987"/>
                    <a:pt x="550683" y="1557654"/>
                    <a:pt x="510400" y="1573038"/>
                  </a:cubicBezTo>
                  <a:cubicBezTo>
                    <a:pt x="510400" y="1574320"/>
                    <a:pt x="511699" y="1575602"/>
                    <a:pt x="511699" y="1576884"/>
                  </a:cubicBezTo>
                  <a:cubicBezTo>
                    <a:pt x="514298" y="1576884"/>
                    <a:pt x="516897" y="1578166"/>
                    <a:pt x="522095" y="1579448"/>
                  </a:cubicBezTo>
                  <a:cubicBezTo>
                    <a:pt x="512999" y="1583295"/>
                    <a:pt x="509100" y="1584577"/>
                    <a:pt x="502603" y="1587141"/>
                  </a:cubicBezTo>
                  <a:cubicBezTo>
                    <a:pt x="514298" y="1594833"/>
                    <a:pt x="498704" y="1603807"/>
                    <a:pt x="505202" y="1614064"/>
                  </a:cubicBezTo>
                  <a:cubicBezTo>
                    <a:pt x="510400" y="1624320"/>
                    <a:pt x="506501" y="1639704"/>
                    <a:pt x="529892" y="1635858"/>
                  </a:cubicBezTo>
                  <a:cubicBezTo>
                    <a:pt x="506501" y="1647397"/>
                    <a:pt x="505202" y="1664063"/>
                    <a:pt x="520796" y="1682012"/>
                  </a:cubicBezTo>
                  <a:cubicBezTo>
                    <a:pt x="523395" y="1684576"/>
                    <a:pt x="524694" y="1689704"/>
                    <a:pt x="523395" y="1692268"/>
                  </a:cubicBezTo>
                  <a:cubicBezTo>
                    <a:pt x="520796" y="1701242"/>
                    <a:pt x="516897" y="1708934"/>
                    <a:pt x="514298" y="1715345"/>
                  </a:cubicBezTo>
                  <a:cubicBezTo>
                    <a:pt x="505202" y="1715345"/>
                    <a:pt x="500004" y="1714063"/>
                    <a:pt x="494806" y="1714063"/>
                  </a:cubicBezTo>
                  <a:cubicBezTo>
                    <a:pt x="481811" y="1715345"/>
                    <a:pt x="468816" y="1717909"/>
                    <a:pt x="455822" y="1720473"/>
                  </a:cubicBezTo>
                  <a:cubicBezTo>
                    <a:pt x="414238" y="1728165"/>
                    <a:pt x="371356" y="1735857"/>
                    <a:pt x="329772" y="1743549"/>
                  </a:cubicBezTo>
                  <a:cubicBezTo>
                    <a:pt x="294686" y="1749960"/>
                    <a:pt x="260900" y="1762780"/>
                    <a:pt x="225814" y="1765344"/>
                  </a:cubicBezTo>
                  <a:cubicBezTo>
                    <a:pt x="201124" y="1766626"/>
                    <a:pt x="179033" y="1779447"/>
                    <a:pt x="155642" y="1780729"/>
                  </a:cubicBezTo>
                  <a:cubicBezTo>
                    <a:pt x="140049" y="1782011"/>
                    <a:pt x="124455" y="1788421"/>
                    <a:pt x="110161" y="1794831"/>
                  </a:cubicBezTo>
                  <a:cubicBezTo>
                    <a:pt x="102364" y="1797395"/>
                    <a:pt x="95866" y="1803805"/>
                    <a:pt x="89369" y="1807652"/>
                  </a:cubicBezTo>
                  <a:cubicBezTo>
                    <a:pt x="88070" y="1807652"/>
                    <a:pt x="84171" y="1806369"/>
                    <a:pt x="82872" y="1807652"/>
                  </a:cubicBezTo>
                  <a:cubicBezTo>
                    <a:pt x="72476" y="1812780"/>
                    <a:pt x="63380" y="1817908"/>
                    <a:pt x="52984" y="1821754"/>
                  </a:cubicBezTo>
                  <a:cubicBezTo>
                    <a:pt x="45187" y="1825600"/>
                    <a:pt x="38689" y="1829446"/>
                    <a:pt x="30893" y="1833292"/>
                  </a:cubicBezTo>
                  <a:cubicBezTo>
                    <a:pt x="30893" y="1834574"/>
                    <a:pt x="32192" y="1835856"/>
                    <a:pt x="32192" y="1837138"/>
                  </a:cubicBezTo>
                  <a:cubicBezTo>
                    <a:pt x="29593" y="1837138"/>
                    <a:pt x="25695" y="1835856"/>
                    <a:pt x="21796" y="1834574"/>
                  </a:cubicBezTo>
                  <a:cubicBezTo>
                    <a:pt x="23096" y="1842266"/>
                    <a:pt x="24395" y="1847395"/>
                    <a:pt x="25695" y="1853805"/>
                  </a:cubicBezTo>
                  <a:cubicBezTo>
                    <a:pt x="24395" y="1853805"/>
                    <a:pt x="24395" y="1853805"/>
                    <a:pt x="23096" y="1855087"/>
                  </a:cubicBezTo>
                  <a:cubicBezTo>
                    <a:pt x="21796" y="1852523"/>
                    <a:pt x="20497" y="1849959"/>
                    <a:pt x="19197" y="1848677"/>
                  </a:cubicBezTo>
                  <a:cubicBezTo>
                    <a:pt x="7620" y="1861497"/>
                    <a:pt x="0" y="1873036"/>
                    <a:pt x="17898" y="1880728"/>
                  </a:cubicBezTo>
                  <a:cubicBezTo>
                    <a:pt x="16598" y="1887138"/>
                    <a:pt x="16598" y="1892266"/>
                    <a:pt x="16598" y="1896112"/>
                  </a:cubicBezTo>
                  <a:lnTo>
                    <a:pt x="20497" y="1923035"/>
                  </a:lnTo>
                  <a:cubicBezTo>
                    <a:pt x="21796" y="1934573"/>
                    <a:pt x="19197" y="1946112"/>
                    <a:pt x="33492" y="1949958"/>
                  </a:cubicBezTo>
                  <a:cubicBezTo>
                    <a:pt x="29593" y="1956368"/>
                    <a:pt x="29593" y="1985855"/>
                    <a:pt x="34791" y="1987137"/>
                  </a:cubicBezTo>
                  <a:cubicBezTo>
                    <a:pt x="43887" y="1990983"/>
                    <a:pt x="46486" y="2002521"/>
                    <a:pt x="54283" y="2007650"/>
                  </a:cubicBezTo>
                  <a:cubicBezTo>
                    <a:pt x="55583" y="2008932"/>
                    <a:pt x="56882" y="2011496"/>
                    <a:pt x="56882" y="2011496"/>
                  </a:cubicBezTo>
                  <a:cubicBezTo>
                    <a:pt x="46486" y="2023034"/>
                    <a:pt x="62080" y="2017906"/>
                    <a:pt x="64679" y="2023034"/>
                  </a:cubicBezTo>
                  <a:cubicBezTo>
                    <a:pt x="62080" y="2029444"/>
                    <a:pt x="56882" y="2035854"/>
                    <a:pt x="55583" y="2043547"/>
                  </a:cubicBezTo>
                  <a:cubicBezTo>
                    <a:pt x="54283" y="2051239"/>
                    <a:pt x="55583" y="2057649"/>
                    <a:pt x="67278" y="2053803"/>
                  </a:cubicBezTo>
                  <a:cubicBezTo>
                    <a:pt x="65978" y="2065341"/>
                    <a:pt x="64679" y="2075598"/>
                    <a:pt x="63380" y="2087136"/>
                  </a:cubicBezTo>
                  <a:cubicBezTo>
                    <a:pt x="64679" y="2087136"/>
                    <a:pt x="65978" y="2085854"/>
                    <a:pt x="65978" y="2085854"/>
                  </a:cubicBezTo>
                  <a:cubicBezTo>
                    <a:pt x="69877" y="2094828"/>
                    <a:pt x="72476" y="2102521"/>
                    <a:pt x="76374" y="2110213"/>
                  </a:cubicBezTo>
                  <a:cubicBezTo>
                    <a:pt x="82872" y="2110213"/>
                    <a:pt x="89369" y="2111495"/>
                    <a:pt x="97166" y="2112777"/>
                  </a:cubicBezTo>
                  <a:lnTo>
                    <a:pt x="97166" y="2116623"/>
                  </a:lnTo>
                  <a:cubicBezTo>
                    <a:pt x="93268" y="2117905"/>
                    <a:pt x="89369" y="2119187"/>
                    <a:pt x="85471" y="2120469"/>
                  </a:cubicBezTo>
                  <a:cubicBezTo>
                    <a:pt x="86770" y="2121751"/>
                    <a:pt x="89369" y="2121751"/>
                    <a:pt x="89369" y="2121751"/>
                  </a:cubicBezTo>
                  <a:cubicBezTo>
                    <a:pt x="90669" y="2140982"/>
                    <a:pt x="107562" y="2138418"/>
                    <a:pt x="119257" y="2143546"/>
                  </a:cubicBezTo>
                  <a:cubicBezTo>
                    <a:pt x="124455" y="2146110"/>
                    <a:pt x="130952" y="2147392"/>
                    <a:pt x="134851" y="2146110"/>
                  </a:cubicBezTo>
                  <a:cubicBezTo>
                    <a:pt x="142648" y="2142264"/>
                    <a:pt x="147846" y="2143546"/>
                    <a:pt x="147846" y="2151238"/>
                  </a:cubicBezTo>
                  <a:cubicBezTo>
                    <a:pt x="147846" y="2155084"/>
                    <a:pt x="145247" y="2160212"/>
                    <a:pt x="143947" y="2162776"/>
                  </a:cubicBezTo>
                  <a:cubicBezTo>
                    <a:pt x="153043" y="2162776"/>
                    <a:pt x="167338" y="2166622"/>
                    <a:pt x="175135" y="2161494"/>
                  </a:cubicBezTo>
                  <a:cubicBezTo>
                    <a:pt x="193327" y="2149956"/>
                    <a:pt x="210220" y="2160212"/>
                    <a:pt x="227114" y="2156366"/>
                  </a:cubicBezTo>
                  <a:cubicBezTo>
                    <a:pt x="236210" y="2153802"/>
                    <a:pt x="244007" y="2153802"/>
                    <a:pt x="257002" y="2151238"/>
                  </a:cubicBezTo>
                  <a:cubicBezTo>
                    <a:pt x="263499" y="2156366"/>
                    <a:pt x="269996" y="2155084"/>
                    <a:pt x="271296" y="2148674"/>
                  </a:cubicBezTo>
                  <a:cubicBezTo>
                    <a:pt x="281692" y="2148674"/>
                    <a:pt x="290788" y="2148674"/>
                    <a:pt x="299884" y="2147392"/>
                  </a:cubicBezTo>
                  <a:cubicBezTo>
                    <a:pt x="314179" y="2144828"/>
                    <a:pt x="327173" y="2140982"/>
                    <a:pt x="341468" y="2139700"/>
                  </a:cubicBezTo>
                  <a:cubicBezTo>
                    <a:pt x="350564" y="2138418"/>
                    <a:pt x="360960" y="2140982"/>
                    <a:pt x="371356" y="2139700"/>
                  </a:cubicBezTo>
                  <a:cubicBezTo>
                    <a:pt x="376554" y="2138418"/>
                    <a:pt x="380452" y="2130725"/>
                    <a:pt x="385650" y="2126879"/>
                  </a:cubicBezTo>
                  <a:cubicBezTo>
                    <a:pt x="390848" y="2139700"/>
                    <a:pt x="401244" y="2140982"/>
                    <a:pt x="418137" y="2132008"/>
                  </a:cubicBezTo>
                  <a:cubicBezTo>
                    <a:pt x="411639" y="2126879"/>
                    <a:pt x="403843" y="2123033"/>
                    <a:pt x="397345" y="2119187"/>
                  </a:cubicBezTo>
                  <a:cubicBezTo>
                    <a:pt x="403843" y="2116623"/>
                    <a:pt x="409040" y="2112777"/>
                    <a:pt x="414238" y="2111495"/>
                  </a:cubicBezTo>
                  <a:cubicBezTo>
                    <a:pt x="419436" y="2111495"/>
                    <a:pt x="423335" y="2112777"/>
                    <a:pt x="427233" y="2112777"/>
                  </a:cubicBezTo>
                  <a:cubicBezTo>
                    <a:pt x="431132" y="2112777"/>
                    <a:pt x="435030" y="2112777"/>
                    <a:pt x="438928" y="2111495"/>
                  </a:cubicBezTo>
                  <a:cubicBezTo>
                    <a:pt x="442827" y="2110213"/>
                    <a:pt x="445426" y="2108931"/>
                    <a:pt x="448025" y="2106367"/>
                  </a:cubicBezTo>
                  <a:cubicBezTo>
                    <a:pt x="448025" y="2110213"/>
                    <a:pt x="449324" y="2115341"/>
                    <a:pt x="449324" y="2119187"/>
                  </a:cubicBezTo>
                  <a:cubicBezTo>
                    <a:pt x="449324" y="2123033"/>
                    <a:pt x="446725" y="2126879"/>
                    <a:pt x="445426" y="2130725"/>
                  </a:cubicBezTo>
                  <a:cubicBezTo>
                    <a:pt x="449324" y="2130725"/>
                    <a:pt x="453223" y="2130725"/>
                    <a:pt x="458421" y="2129444"/>
                  </a:cubicBezTo>
                  <a:cubicBezTo>
                    <a:pt x="463619" y="2137135"/>
                    <a:pt x="449324" y="2153802"/>
                    <a:pt x="468816" y="2155084"/>
                  </a:cubicBezTo>
                  <a:cubicBezTo>
                    <a:pt x="467517" y="2160212"/>
                    <a:pt x="466217" y="2164058"/>
                    <a:pt x="464918" y="2169187"/>
                  </a:cubicBezTo>
                  <a:cubicBezTo>
                    <a:pt x="472715" y="2169187"/>
                    <a:pt x="480512" y="2170469"/>
                    <a:pt x="492207" y="2171751"/>
                  </a:cubicBezTo>
                  <a:cubicBezTo>
                    <a:pt x="487009" y="2178161"/>
                    <a:pt x="483111" y="2183289"/>
                    <a:pt x="477913" y="2188417"/>
                  </a:cubicBezTo>
                  <a:cubicBezTo>
                    <a:pt x="481811" y="2187135"/>
                    <a:pt x="485710" y="2187135"/>
                    <a:pt x="493506" y="2185853"/>
                  </a:cubicBezTo>
                  <a:cubicBezTo>
                    <a:pt x="476613" y="2201238"/>
                    <a:pt x="494806" y="2202520"/>
                    <a:pt x="501303" y="2211494"/>
                  </a:cubicBezTo>
                  <a:cubicBezTo>
                    <a:pt x="505202" y="2201238"/>
                    <a:pt x="507801" y="2194827"/>
                    <a:pt x="509100" y="2189699"/>
                  </a:cubicBezTo>
                  <a:cubicBezTo>
                    <a:pt x="515598" y="2196109"/>
                    <a:pt x="523395" y="2203802"/>
                    <a:pt x="531191" y="2212776"/>
                  </a:cubicBezTo>
                  <a:cubicBezTo>
                    <a:pt x="532491" y="2212776"/>
                    <a:pt x="535090" y="2210212"/>
                    <a:pt x="536389" y="2211494"/>
                  </a:cubicBezTo>
                  <a:cubicBezTo>
                    <a:pt x="550683" y="2217904"/>
                    <a:pt x="557181" y="2211494"/>
                    <a:pt x="562379" y="2198674"/>
                  </a:cubicBezTo>
                  <a:cubicBezTo>
                    <a:pt x="563678" y="2196109"/>
                    <a:pt x="570176" y="2194827"/>
                    <a:pt x="571475" y="2193545"/>
                  </a:cubicBezTo>
                  <a:cubicBezTo>
                    <a:pt x="568876" y="2201238"/>
                    <a:pt x="564978" y="2208930"/>
                    <a:pt x="561079" y="2217904"/>
                  </a:cubicBezTo>
                  <a:cubicBezTo>
                    <a:pt x="545486" y="2220468"/>
                    <a:pt x="527293" y="2224314"/>
                    <a:pt x="509100" y="2228161"/>
                  </a:cubicBezTo>
                  <a:cubicBezTo>
                    <a:pt x="492207" y="2232007"/>
                    <a:pt x="475314" y="2238417"/>
                    <a:pt x="457121" y="2240981"/>
                  </a:cubicBezTo>
                  <a:cubicBezTo>
                    <a:pt x="432431" y="2244827"/>
                    <a:pt x="407741" y="2247391"/>
                    <a:pt x="381751" y="2251237"/>
                  </a:cubicBezTo>
                  <a:cubicBezTo>
                    <a:pt x="351863" y="2256365"/>
                    <a:pt x="321976" y="2261493"/>
                    <a:pt x="292088" y="2267903"/>
                  </a:cubicBezTo>
                  <a:cubicBezTo>
                    <a:pt x="267397" y="2273032"/>
                    <a:pt x="244007" y="2280724"/>
                    <a:pt x="219317" y="2285852"/>
                  </a:cubicBezTo>
                  <a:cubicBezTo>
                    <a:pt x="202424" y="2289698"/>
                    <a:pt x="185530" y="2290980"/>
                    <a:pt x="169937" y="2297390"/>
                  </a:cubicBezTo>
                  <a:cubicBezTo>
                    <a:pt x="154343" y="2303801"/>
                    <a:pt x="132252" y="2302519"/>
                    <a:pt x="127054" y="2324313"/>
                  </a:cubicBezTo>
                  <a:cubicBezTo>
                    <a:pt x="117958" y="2319185"/>
                    <a:pt x="111460" y="2321749"/>
                    <a:pt x="110161" y="2330724"/>
                  </a:cubicBezTo>
                  <a:cubicBezTo>
                    <a:pt x="110161" y="2333288"/>
                    <a:pt x="108861" y="2335852"/>
                    <a:pt x="106262" y="2335852"/>
                  </a:cubicBezTo>
                  <a:cubicBezTo>
                    <a:pt x="91968" y="2339698"/>
                    <a:pt x="95866" y="2347390"/>
                    <a:pt x="102364" y="2355082"/>
                  </a:cubicBezTo>
                  <a:cubicBezTo>
                    <a:pt x="110161" y="2364057"/>
                    <a:pt x="110161" y="2373031"/>
                    <a:pt x="108861" y="2383287"/>
                  </a:cubicBezTo>
                  <a:cubicBezTo>
                    <a:pt x="106262" y="2397390"/>
                    <a:pt x="103663" y="2412774"/>
                    <a:pt x="101064" y="2426877"/>
                  </a:cubicBezTo>
                  <a:cubicBezTo>
                    <a:pt x="101064" y="2430723"/>
                    <a:pt x="104963" y="2434569"/>
                    <a:pt x="107562" y="2438415"/>
                  </a:cubicBezTo>
                  <a:lnTo>
                    <a:pt x="111460" y="2446107"/>
                  </a:lnTo>
                  <a:lnTo>
                    <a:pt x="111460" y="2467902"/>
                  </a:lnTo>
                  <a:cubicBezTo>
                    <a:pt x="116658" y="2467902"/>
                    <a:pt x="123155" y="2466620"/>
                    <a:pt x="129653" y="2466620"/>
                  </a:cubicBezTo>
                  <a:cubicBezTo>
                    <a:pt x="129653" y="2466620"/>
                    <a:pt x="129653" y="2467902"/>
                    <a:pt x="130952" y="2467902"/>
                  </a:cubicBezTo>
                  <a:cubicBezTo>
                    <a:pt x="127054" y="2469184"/>
                    <a:pt x="124455" y="2470466"/>
                    <a:pt x="120557" y="2473030"/>
                  </a:cubicBezTo>
                  <a:cubicBezTo>
                    <a:pt x="128353" y="2482004"/>
                    <a:pt x="114059" y="2505081"/>
                    <a:pt x="145247" y="2499953"/>
                  </a:cubicBezTo>
                  <a:cubicBezTo>
                    <a:pt x="136150" y="2507645"/>
                    <a:pt x="130952" y="2512773"/>
                    <a:pt x="127054" y="2515337"/>
                  </a:cubicBezTo>
                  <a:cubicBezTo>
                    <a:pt x="129653" y="2521747"/>
                    <a:pt x="132252" y="2525594"/>
                    <a:pt x="133551" y="2529440"/>
                  </a:cubicBezTo>
                  <a:cubicBezTo>
                    <a:pt x="128353" y="2533286"/>
                    <a:pt x="124455" y="2537132"/>
                    <a:pt x="120557" y="2539696"/>
                  </a:cubicBezTo>
                  <a:cubicBezTo>
                    <a:pt x="125754" y="2544824"/>
                    <a:pt x="130952" y="2548670"/>
                    <a:pt x="133551" y="2552517"/>
                  </a:cubicBezTo>
                  <a:cubicBezTo>
                    <a:pt x="138749" y="2547388"/>
                    <a:pt x="143947" y="2542260"/>
                    <a:pt x="149145" y="2542260"/>
                  </a:cubicBezTo>
                  <a:cubicBezTo>
                    <a:pt x="154343" y="2542260"/>
                    <a:pt x="160840" y="2551234"/>
                    <a:pt x="167338" y="2556362"/>
                  </a:cubicBezTo>
                  <a:cubicBezTo>
                    <a:pt x="167338" y="2557645"/>
                    <a:pt x="163439" y="2558927"/>
                    <a:pt x="162140" y="2558927"/>
                  </a:cubicBezTo>
                  <a:cubicBezTo>
                    <a:pt x="153043" y="2548670"/>
                    <a:pt x="143947" y="2547388"/>
                    <a:pt x="134851" y="2558927"/>
                  </a:cubicBezTo>
                  <a:cubicBezTo>
                    <a:pt x="134851" y="2558927"/>
                    <a:pt x="133551" y="2558927"/>
                    <a:pt x="133551" y="2557645"/>
                  </a:cubicBezTo>
                  <a:cubicBezTo>
                    <a:pt x="133551" y="2556362"/>
                    <a:pt x="133551" y="2556362"/>
                    <a:pt x="132252" y="2555081"/>
                  </a:cubicBezTo>
                  <a:cubicBezTo>
                    <a:pt x="127054" y="2560208"/>
                    <a:pt x="128353" y="2564055"/>
                    <a:pt x="134851" y="2567901"/>
                  </a:cubicBezTo>
                  <a:cubicBezTo>
                    <a:pt x="143947" y="2573029"/>
                    <a:pt x="142648" y="2576875"/>
                    <a:pt x="137450" y="2583285"/>
                  </a:cubicBezTo>
                  <a:cubicBezTo>
                    <a:pt x="140049" y="2584567"/>
                    <a:pt x="143947" y="2587131"/>
                    <a:pt x="143947" y="2588413"/>
                  </a:cubicBezTo>
                  <a:cubicBezTo>
                    <a:pt x="143947" y="2594824"/>
                    <a:pt x="156942" y="2598670"/>
                    <a:pt x="146546" y="2606362"/>
                  </a:cubicBezTo>
                  <a:cubicBezTo>
                    <a:pt x="151744" y="2612772"/>
                    <a:pt x="154343" y="2619182"/>
                    <a:pt x="166038" y="2621746"/>
                  </a:cubicBezTo>
                  <a:cubicBezTo>
                    <a:pt x="176434" y="2624311"/>
                    <a:pt x="179033" y="2619182"/>
                    <a:pt x="185530" y="2617900"/>
                  </a:cubicBezTo>
                  <a:cubicBezTo>
                    <a:pt x="192028" y="2616618"/>
                    <a:pt x="199825" y="2620464"/>
                    <a:pt x="206322" y="2621746"/>
                  </a:cubicBezTo>
                  <a:cubicBezTo>
                    <a:pt x="208921" y="2621746"/>
                    <a:pt x="211520" y="2617900"/>
                    <a:pt x="211520" y="2616618"/>
                  </a:cubicBezTo>
                  <a:cubicBezTo>
                    <a:pt x="220616" y="2617900"/>
                    <a:pt x="229713" y="2620464"/>
                    <a:pt x="237509" y="2619182"/>
                  </a:cubicBezTo>
                  <a:cubicBezTo>
                    <a:pt x="249205" y="2617900"/>
                    <a:pt x="255702" y="2621746"/>
                    <a:pt x="257002" y="2632003"/>
                  </a:cubicBezTo>
                  <a:cubicBezTo>
                    <a:pt x="258301" y="2643541"/>
                    <a:pt x="264798" y="2644823"/>
                    <a:pt x="273895" y="2643541"/>
                  </a:cubicBezTo>
                  <a:cubicBezTo>
                    <a:pt x="281692" y="2642259"/>
                    <a:pt x="288189" y="2639695"/>
                    <a:pt x="295986" y="2638413"/>
                  </a:cubicBezTo>
                  <a:cubicBezTo>
                    <a:pt x="292088" y="2634567"/>
                    <a:pt x="286890" y="2630721"/>
                    <a:pt x="280392" y="2625593"/>
                  </a:cubicBezTo>
                  <a:cubicBezTo>
                    <a:pt x="286890" y="2624311"/>
                    <a:pt x="293387" y="2621746"/>
                    <a:pt x="298585" y="2621746"/>
                  </a:cubicBezTo>
                  <a:cubicBezTo>
                    <a:pt x="308981" y="2620464"/>
                    <a:pt x="318077" y="2619182"/>
                    <a:pt x="328473" y="2619182"/>
                  </a:cubicBezTo>
                  <a:cubicBezTo>
                    <a:pt x="332371" y="2619182"/>
                    <a:pt x="336270" y="2621746"/>
                    <a:pt x="340168" y="2625593"/>
                  </a:cubicBezTo>
                  <a:cubicBezTo>
                    <a:pt x="323275" y="2625593"/>
                    <a:pt x="307681" y="2625593"/>
                    <a:pt x="295986" y="2638413"/>
                  </a:cubicBezTo>
                  <a:cubicBezTo>
                    <a:pt x="299884" y="2639695"/>
                    <a:pt x="305082" y="2640977"/>
                    <a:pt x="308981" y="2640977"/>
                  </a:cubicBezTo>
                  <a:cubicBezTo>
                    <a:pt x="331072" y="2639695"/>
                    <a:pt x="354462" y="2638413"/>
                    <a:pt x="376554" y="2637131"/>
                  </a:cubicBezTo>
                  <a:cubicBezTo>
                    <a:pt x="398645" y="2635849"/>
                    <a:pt x="419436" y="2633285"/>
                    <a:pt x="442827" y="2632003"/>
                  </a:cubicBezTo>
                  <a:cubicBezTo>
                    <a:pt x="449324" y="2658926"/>
                    <a:pt x="455822" y="2684566"/>
                    <a:pt x="461020" y="2710207"/>
                  </a:cubicBezTo>
                  <a:cubicBezTo>
                    <a:pt x="458421" y="2711489"/>
                    <a:pt x="455822" y="2712771"/>
                    <a:pt x="453223" y="2712771"/>
                  </a:cubicBezTo>
                  <a:cubicBezTo>
                    <a:pt x="457121" y="2717899"/>
                    <a:pt x="462319" y="2723028"/>
                    <a:pt x="463619" y="2728156"/>
                  </a:cubicBezTo>
                  <a:cubicBezTo>
                    <a:pt x="464918" y="2735848"/>
                    <a:pt x="463619" y="2743540"/>
                    <a:pt x="463619" y="2748668"/>
                  </a:cubicBezTo>
                  <a:cubicBezTo>
                    <a:pt x="472715" y="2751232"/>
                    <a:pt x="477913" y="2752514"/>
                    <a:pt x="484410" y="2753797"/>
                  </a:cubicBezTo>
                  <a:cubicBezTo>
                    <a:pt x="483111" y="2753797"/>
                    <a:pt x="481811" y="2755079"/>
                    <a:pt x="479212" y="2755079"/>
                  </a:cubicBezTo>
                  <a:cubicBezTo>
                    <a:pt x="480512" y="2764053"/>
                    <a:pt x="483111" y="2774309"/>
                    <a:pt x="484410" y="2787130"/>
                  </a:cubicBezTo>
                  <a:lnTo>
                    <a:pt x="505202" y="2787130"/>
                  </a:lnTo>
                  <a:cubicBezTo>
                    <a:pt x="509100" y="2787130"/>
                    <a:pt x="512999" y="2789694"/>
                    <a:pt x="514298" y="2790976"/>
                  </a:cubicBezTo>
                  <a:cubicBezTo>
                    <a:pt x="519496" y="2806360"/>
                    <a:pt x="531191" y="2811488"/>
                    <a:pt x="546785" y="2807642"/>
                  </a:cubicBezTo>
                  <a:cubicBezTo>
                    <a:pt x="553282" y="2806360"/>
                    <a:pt x="561079" y="2806360"/>
                    <a:pt x="567577" y="2806360"/>
                  </a:cubicBezTo>
                  <a:lnTo>
                    <a:pt x="583170" y="2806360"/>
                  </a:lnTo>
                  <a:cubicBezTo>
                    <a:pt x="588368" y="2806360"/>
                    <a:pt x="593566" y="2805078"/>
                    <a:pt x="598764" y="2803796"/>
                  </a:cubicBezTo>
                  <a:cubicBezTo>
                    <a:pt x="600064" y="2799950"/>
                    <a:pt x="600064" y="2796104"/>
                    <a:pt x="601363" y="2790976"/>
                  </a:cubicBezTo>
                  <a:cubicBezTo>
                    <a:pt x="605262" y="2790976"/>
                    <a:pt x="607860" y="2789694"/>
                    <a:pt x="611759" y="2789694"/>
                  </a:cubicBezTo>
                  <a:cubicBezTo>
                    <a:pt x="636449" y="2787130"/>
                    <a:pt x="662438" y="2783283"/>
                    <a:pt x="688428" y="2780719"/>
                  </a:cubicBezTo>
                  <a:cubicBezTo>
                    <a:pt x="688428" y="2780719"/>
                    <a:pt x="689728" y="2783283"/>
                    <a:pt x="691027" y="2787130"/>
                  </a:cubicBezTo>
                  <a:cubicBezTo>
                    <a:pt x="687129" y="2788412"/>
                    <a:pt x="684530" y="2789694"/>
                    <a:pt x="681931" y="2790976"/>
                  </a:cubicBezTo>
                  <a:cubicBezTo>
                    <a:pt x="692327" y="2801232"/>
                    <a:pt x="706621" y="2802514"/>
                    <a:pt x="715717" y="2794822"/>
                  </a:cubicBezTo>
                  <a:cubicBezTo>
                    <a:pt x="710519" y="2790976"/>
                    <a:pt x="706621" y="2788412"/>
                    <a:pt x="700123" y="2784566"/>
                  </a:cubicBezTo>
                  <a:lnTo>
                    <a:pt x="704022" y="2780719"/>
                  </a:lnTo>
                  <a:lnTo>
                    <a:pt x="714418" y="2780719"/>
                  </a:lnTo>
                  <a:lnTo>
                    <a:pt x="714418" y="2779437"/>
                  </a:lnTo>
                  <a:cubicBezTo>
                    <a:pt x="719616" y="2780719"/>
                    <a:pt x="723514" y="2783283"/>
                    <a:pt x="728712" y="2779437"/>
                  </a:cubicBezTo>
                  <a:lnTo>
                    <a:pt x="733910" y="2779437"/>
                  </a:lnTo>
                  <a:lnTo>
                    <a:pt x="779391" y="2782001"/>
                  </a:lnTo>
                  <a:cubicBezTo>
                    <a:pt x="784589" y="2782001"/>
                    <a:pt x="787188" y="2780719"/>
                    <a:pt x="789787" y="2778155"/>
                  </a:cubicBezTo>
                  <a:cubicBezTo>
                    <a:pt x="796285" y="2788412"/>
                    <a:pt x="801483" y="2797386"/>
                    <a:pt x="807980" y="2808924"/>
                  </a:cubicBezTo>
                  <a:cubicBezTo>
                    <a:pt x="806681" y="2808924"/>
                    <a:pt x="804082" y="2810206"/>
                    <a:pt x="801483" y="2810206"/>
                  </a:cubicBezTo>
                  <a:cubicBezTo>
                    <a:pt x="818376" y="2837129"/>
                    <a:pt x="828772" y="2865334"/>
                    <a:pt x="813178" y="2896103"/>
                  </a:cubicBezTo>
                  <a:cubicBezTo>
                    <a:pt x="814477" y="2906359"/>
                    <a:pt x="817076" y="2916616"/>
                    <a:pt x="818376" y="2929436"/>
                  </a:cubicBezTo>
                  <a:lnTo>
                    <a:pt x="831371" y="2929436"/>
                  </a:lnTo>
                  <a:cubicBezTo>
                    <a:pt x="828772" y="2935846"/>
                    <a:pt x="826173" y="2939692"/>
                    <a:pt x="824873" y="2943538"/>
                  </a:cubicBezTo>
                  <a:cubicBezTo>
                    <a:pt x="824873" y="2949949"/>
                    <a:pt x="839167" y="2952513"/>
                    <a:pt x="828772" y="2961487"/>
                  </a:cubicBezTo>
                  <a:lnTo>
                    <a:pt x="831371" y="2966615"/>
                  </a:lnTo>
                  <a:cubicBezTo>
                    <a:pt x="844365" y="2983282"/>
                    <a:pt x="858660" y="2998666"/>
                    <a:pt x="872954" y="3017897"/>
                  </a:cubicBezTo>
                  <a:cubicBezTo>
                    <a:pt x="862558" y="3023025"/>
                    <a:pt x="853462" y="3028153"/>
                    <a:pt x="841766" y="3033281"/>
                  </a:cubicBezTo>
                  <a:cubicBezTo>
                    <a:pt x="853462" y="3034563"/>
                    <a:pt x="854761" y="3040973"/>
                    <a:pt x="850863" y="3049948"/>
                  </a:cubicBezTo>
                  <a:cubicBezTo>
                    <a:pt x="849563" y="3052512"/>
                    <a:pt x="852162" y="3058922"/>
                    <a:pt x="853462" y="3060204"/>
                  </a:cubicBezTo>
                  <a:cubicBezTo>
                    <a:pt x="867756" y="3064050"/>
                    <a:pt x="880751" y="3078153"/>
                    <a:pt x="897644" y="3073024"/>
                  </a:cubicBezTo>
                  <a:cubicBezTo>
                    <a:pt x="897644" y="3075588"/>
                    <a:pt x="896344" y="3079435"/>
                    <a:pt x="895045" y="3080717"/>
                  </a:cubicBezTo>
                  <a:cubicBezTo>
                    <a:pt x="884649" y="3085845"/>
                    <a:pt x="874253" y="3089691"/>
                    <a:pt x="863857" y="3094819"/>
                  </a:cubicBezTo>
                  <a:lnTo>
                    <a:pt x="879451" y="3102511"/>
                  </a:lnTo>
                  <a:cubicBezTo>
                    <a:pt x="882050" y="3098665"/>
                    <a:pt x="883350" y="3094819"/>
                    <a:pt x="885949" y="3090973"/>
                  </a:cubicBezTo>
                  <a:cubicBezTo>
                    <a:pt x="893746" y="3094819"/>
                    <a:pt x="900243" y="3097383"/>
                    <a:pt x="908040" y="3101229"/>
                  </a:cubicBezTo>
                  <a:cubicBezTo>
                    <a:pt x="904141" y="3103793"/>
                    <a:pt x="901542" y="3105075"/>
                    <a:pt x="898943" y="3106358"/>
                  </a:cubicBezTo>
                  <a:cubicBezTo>
                    <a:pt x="901542" y="3107639"/>
                    <a:pt x="904141" y="3110204"/>
                    <a:pt x="908040" y="3111486"/>
                  </a:cubicBezTo>
                  <a:cubicBezTo>
                    <a:pt x="911938" y="3112756"/>
                    <a:pt x="915837" y="3111486"/>
                    <a:pt x="918436" y="3112756"/>
                  </a:cubicBezTo>
                  <a:cubicBezTo>
                    <a:pt x="924933" y="3106358"/>
                    <a:pt x="930131" y="3098665"/>
                    <a:pt x="936628" y="3094819"/>
                  </a:cubicBezTo>
                  <a:cubicBezTo>
                    <a:pt x="944425" y="3090973"/>
                    <a:pt x="1156240" y="3069178"/>
                    <a:pt x="1164037" y="3067896"/>
                  </a:cubicBezTo>
                  <a:cubicBezTo>
                    <a:pt x="1174433" y="3066614"/>
                    <a:pt x="1186128" y="3067896"/>
                    <a:pt x="1196524" y="3069178"/>
                  </a:cubicBezTo>
                  <a:lnTo>
                    <a:pt x="1169235" y="3080717"/>
                  </a:lnTo>
                  <a:lnTo>
                    <a:pt x="1173133" y="3088409"/>
                  </a:lnTo>
                  <a:cubicBezTo>
                    <a:pt x="1186128" y="3087127"/>
                    <a:pt x="1196524" y="3087127"/>
                    <a:pt x="1206919" y="3084563"/>
                  </a:cubicBezTo>
                  <a:cubicBezTo>
                    <a:pt x="1213417" y="3083281"/>
                    <a:pt x="1223813" y="3084563"/>
                    <a:pt x="1225112" y="3074306"/>
                  </a:cubicBezTo>
                  <a:cubicBezTo>
                    <a:pt x="1234208" y="3080717"/>
                    <a:pt x="1243305" y="3081999"/>
                    <a:pt x="1255000" y="3076871"/>
                  </a:cubicBezTo>
                  <a:cubicBezTo>
                    <a:pt x="1261498" y="3074306"/>
                    <a:pt x="1269294" y="3074306"/>
                    <a:pt x="1275792" y="3073024"/>
                  </a:cubicBezTo>
                  <a:cubicBezTo>
                    <a:pt x="1291386" y="3071742"/>
                    <a:pt x="1306979" y="3070460"/>
                    <a:pt x="1322573" y="3067896"/>
                  </a:cubicBezTo>
                  <a:lnTo>
                    <a:pt x="1338167" y="3067896"/>
                  </a:lnTo>
                  <a:cubicBezTo>
                    <a:pt x="1339466" y="3065332"/>
                    <a:pt x="1339466" y="3061486"/>
                    <a:pt x="1339466" y="3061486"/>
                  </a:cubicBezTo>
                  <a:cubicBezTo>
                    <a:pt x="1353760" y="3061486"/>
                    <a:pt x="1365456" y="3062768"/>
                    <a:pt x="1378450" y="3062768"/>
                  </a:cubicBezTo>
                  <a:cubicBezTo>
                    <a:pt x="1392745" y="3062768"/>
                    <a:pt x="1399242" y="3053794"/>
                    <a:pt x="1394044" y="3039691"/>
                  </a:cubicBezTo>
                  <a:cubicBezTo>
                    <a:pt x="1397943" y="3039691"/>
                    <a:pt x="1403141" y="3040973"/>
                    <a:pt x="1405740" y="3040973"/>
                  </a:cubicBezTo>
                  <a:cubicBezTo>
                    <a:pt x="1407039" y="3046102"/>
                    <a:pt x="1405740" y="3052512"/>
                    <a:pt x="1408338" y="3053794"/>
                  </a:cubicBezTo>
                  <a:cubicBezTo>
                    <a:pt x="1412237" y="3056358"/>
                    <a:pt x="1418734" y="3056358"/>
                    <a:pt x="1423932" y="3055076"/>
                  </a:cubicBezTo>
                  <a:cubicBezTo>
                    <a:pt x="1430430" y="3053794"/>
                    <a:pt x="1438226" y="3047384"/>
                    <a:pt x="1440825" y="3049948"/>
                  </a:cubicBezTo>
                  <a:cubicBezTo>
                    <a:pt x="1453820" y="3060204"/>
                    <a:pt x="1462916" y="3051230"/>
                    <a:pt x="1469414" y="3046102"/>
                  </a:cubicBezTo>
                  <a:cubicBezTo>
                    <a:pt x="1474612" y="3047384"/>
                    <a:pt x="1477211" y="3051230"/>
                    <a:pt x="1479810" y="3049948"/>
                  </a:cubicBezTo>
                  <a:cubicBezTo>
                    <a:pt x="1486307" y="3048666"/>
                    <a:pt x="1494104" y="3047384"/>
                    <a:pt x="1500601" y="3046102"/>
                  </a:cubicBezTo>
                  <a:cubicBezTo>
                    <a:pt x="1514896" y="3042255"/>
                    <a:pt x="1530489" y="3039691"/>
                    <a:pt x="1544784" y="3039691"/>
                  </a:cubicBezTo>
                  <a:cubicBezTo>
                    <a:pt x="1564276" y="3038409"/>
                    <a:pt x="1582468" y="3033281"/>
                    <a:pt x="1601961" y="3031999"/>
                  </a:cubicBezTo>
                  <a:cubicBezTo>
                    <a:pt x="1611057" y="3030717"/>
                    <a:pt x="1620153" y="3033281"/>
                    <a:pt x="1629250" y="3034563"/>
                  </a:cubicBezTo>
                  <a:cubicBezTo>
                    <a:pt x="1631849" y="3034563"/>
                    <a:pt x="1635747" y="3034563"/>
                    <a:pt x="1635747" y="3033281"/>
                  </a:cubicBezTo>
                  <a:cubicBezTo>
                    <a:pt x="1635747" y="3020461"/>
                    <a:pt x="1656539" y="3026871"/>
                    <a:pt x="1653940" y="3012768"/>
                  </a:cubicBezTo>
                  <a:cubicBezTo>
                    <a:pt x="1656539" y="3014051"/>
                    <a:pt x="1659138" y="3014051"/>
                    <a:pt x="1660437" y="3016615"/>
                  </a:cubicBezTo>
                  <a:cubicBezTo>
                    <a:pt x="1664335" y="3020461"/>
                    <a:pt x="1666934" y="3024307"/>
                    <a:pt x="1670833" y="3028153"/>
                  </a:cubicBezTo>
                  <a:cubicBezTo>
                    <a:pt x="1670833" y="3023025"/>
                    <a:pt x="1670833" y="3019179"/>
                    <a:pt x="1669533" y="3014051"/>
                  </a:cubicBezTo>
                  <a:cubicBezTo>
                    <a:pt x="1682528" y="3020461"/>
                    <a:pt x="1695523" y="3026871"/>
                    <a:pt x="1704619" y="3031999"/>
                  </a:cubicBezTo>
                  <a:cubicBezTo>
                    <a:pt x="1713716" y="3025589"/>
                    <a:pt x="1721513" y="3023025"/>
                    <a:pt x="1726710" y="3016615"/>
                  </a:cubicBezTo>
                  <a:cubicBezTo>
                    <a:pt x="1731908" y="3008922"/>
                    <a:pt x="1730609" y="3007640"/>
                    <a:pt x="1739705" y="3014051"/>
                  </a:cubicBezTo>
                  <a:cubicBezTo>
                    <a:pt x="1738406" y="3015332"/>
                    <a:pt x="1735807" y="3016615"/>
                    <a:pt x="1733208" y="3019179"/>
                  </a:cubicBezTo>
                  <a:cubicBezTo>
                    <a:pt x="1748801" y="3015332"/>
                    <a:pt x="1763096" y="3007640"/>
                    <a:pt x="1778689" y="3008922"/>
                  </a:cubicBezTo>
                  <a:cubicBezTo>
                    <a:pt x="1794283" y="3008922"/>
                    <a:pt x="1809877" y="3011486"/>
                    <a:pt x="1824171" y="3002512"/>
                  </a:cubicBezTo>
                  <a:cubicBezTo>
                    <a:pt x="1825471" y="3006358"/>
                    <a:pt x="1825471" y="3010204"/>
                    <a:pt x="1828070" y="3011486"/>
                  </a:cubicBezTo>
                  <a:cubicBezTo>
                    <a:pt x="1831968" y="3014051"/>
                    <a:pt x="1838465" y="3015332"/>
                    <a:pt x="1839765" y="3014051"/>
                  </a:cubicBezTo>
                  <a:cubicBezTo>
                    <a:pt x="1847562" y="3002512"/>
                    <a:pt x="1860557" y="3003794"/>
                    <a:pt x="1868353" y="3010204"/>
                  </a:cubicBezTo>
                  <a:cubicBezTo>
                    <a:pt x="1878749" y="3017897"/>
                    <a:pt x="1885247" y="3011486"/>
                    <a:pt x="1894343" y="3010204"/>
                  </a:cubicBezTo>
                  <a:cubicBezTo>
                    <a:pt x="1886546" y="3006358"/>
                    <a:pt x="1880049" y="3002512"/>
                    <a:pt x="1873551" y="2999948"/>
                  </a:cubicBezTo>
                  <a:cubicBezTo>
                    <a:pt x="1874851" y="2998666"/>
                    <a:pt x="1874851" y="2997384"/>
                    <a:pt x="1876150" y="2996102"/>
                  </a:cubicBezTo>
                  <a:cubicBezTo>
                    <a:pt x="1880049" y="2997384"/>
                    <a:pt x="1885247" y="2998666"/>
                    <a:pt x="1889145" y="3001230"/>
                  </a:cubicBezTo>
                  <a:cubicBezTo>
                    <a:pt x="1890445" y="2996102"/>
                    <a:pt x="1893044" y="2992256"/>
                    <a:pt x="1894343" y="2988410"/>
                  </a:cubicBezTo>
                  <a:cubicBezTo>
                    <a:pt x="1907338" y="2994820"/>
                    <a:pt x="1919033" y="2999948"/>
                    <a:pt x="1933327" y="2990974"/>
                  </a:cubicBezTo>
                  <a:cubicBezTo>
                    <a:pt x="1935926" y="2989692"/>
                    <a:pt x="1946322" y="2982000"/>
                    <a:pt x="1943723" y="2994820"/>
                  </a:cubicBezTo>
                  <a:cubicBezTo>
                    <a:pt x="1937226" y="2998666"/>
                    <a:pt x="1930728" y="3002512"/>
                    <a:pt x="1924231" y="3005076"/>
                  </a:cubicBezTo>
                  <a:cubicBezTo>
                    <a:pt x="1924231" y="3006358"/>
                    <a:pt x="1925531" y="3006358"/>
                    <a:pt x="1925531" y="3007640"/>
                  </a:cubicBezTo>
                  <a:cubicBezTo>
                    <a:pt x="1933327" y="3006358"/>
                    <a:pt x="1942424" y="3005076"/>
                    <a:pt x="1951520" y="3003794"/>
                  </a:cubicBezTo>
                  <a:cubicBezTo>
                    <a:pt x="1948921" y="2999948"/>
                    <a:pt x="1947621" y="2997384"/>
                    <a:pt x="1946322" y="2994820"/>
                  </a:cubicBezTo>
                  <a:cubicBezTo>
                    <a:pt x="1955418" y="2996102"/>
                    <a:pt x="1965814" y="2997384"/>
                    <a:pt x="1974911" y="2996102"/>
                  </a:cubicBezTo>
                  <a:cubicBezTo>
                    <a:pt x="1994403" y="2994820"/>
                    <a:pt x="2008697" y="2975589"/>
                    <a:pt x="2032088" y="2983282"/>
                  </a:cubicBezTo>
                  <a:cubicBezTo>
                    <a:pt x="2039884" y="2985846"/>
                    <a:pt x="2058077" y="2983282"/>
                    <a:pt x="2059377" y="2966615"/>
                  </a:cubicBezTo>
                  <a:cubicBezTo>
                    <a:pt x="2059377" y="2970461"/>
                    <a:pt x="2059377" y="2975589"/>
                    <a:pt x="2060676" y="2978154"/>
                  </a:cubicBezTo>
                  <a:cubicBezTo>
                    <a:pt x="2073671" y="2974307"/>
                    <a:pt x="2085366" y="2970461"/>
                    <a:pt x="2098361" y="2966615"/>
                  </a:cubicBezTo>
                  <a:cubicBezTo>
                    <a:pt x="2098361" y="2967897"/>
                    <a:pt x="2095762" y="2971743"/>
                    <a:pt x="2097061" y="2974307"/>
                  </a:cubicBezTo>
                  <a:cubicBezTo>
                    <a:pt x="2097061" y="2978154"/>
                    <a:pt x="2099660" y="2982000"/>
                    <a:pt x="2102259" y="2984564"/>
                  </a:cubicBezTo>
                  <a:cubicBezTo>
                    <a:pt x="2103559" y="2985846"/>
                    <a:pt x="2110056" y="2984564"/>
                    <a:pt x="2110056" y="2983282"/>
                  </a:cubicBezTo>
                  <a:cubicBezTo>
                    <a:pt x="2112655" y="2971743"/>
                    <a:pt x="2121751" y="2973025"/>
                    <a:pt x="2130848" y="2973025"/>
                  </a:cubicBezTo>
                  <a:cubicBezTo>
                    <a:pt x="2138645" y="2973025"/>
                    <a:pt x="2147741" y="2971743"/>
                    <a:pt x="2156837" y="2970461"/>
                  </a:cubicBezTo>
                  <a:cubicBezTo>
                    <a:pt x="2160736" y="2964051"/>
                    <a:pt x="2163335" y="2953795"/>
                    <a:pt x="2176330" y="2966615"/>
                  </a:cubicBezTo>
                  <a:cubicBezTo>
                    <a:pt x="2181528" y="2971743"/>
                    <a:pt x="2194522" y="2970461"/>
                    <a:pt x="2195822" y="2960205"/>
                  </a:cubicBezTo>
                  <a:lnTo>
                    <a:pt x="2250400" y="2960205"/>
                  </a:lnTo>
                  <a:lnTo>
                    <a:pt x="2250400" y="2962769"/>
                  </a:lnTo>
                  <a:cubicBezTo>
                    <a:pt x="2256897" y="2961487"/>
                    <a:pt x="2263395" y="2958923"/>
                    <a:pt x="2268592" y="2957641"/>
                  </a:cubicBezTo>
                  <a:cubicBezTo>
                    <a:pt x="2272491" y="2964051"/>
                    <a:pt x="2276389" y="2970461"/>
                    <a:pt x="2281587" y="2978154"/>
                  </a:cubicBezTo>
                  <a:cubicBezTo>
                    <a:pt x="2290683" y="2953795"/>
                    <a:pt x="2301079" y="2948667"/>
                    <a:pt x="2319272" y="2957641"/>
                  </a:cubicBezTo>
                  <a:cubicBezTo>
                    <a:pt x="2321871" y="2958923"/>
                    <a:pt x="2321871" y="2965333"/>
                    <a:pt x="2323170" y="2970461"/>
                  </a:cubicBezTo>
                  <a:cubicBezTo>
                    <a:pt x="2324470" y="2969179"/>
                    <a:pt x="2332267" y="2966615"/>
                    <a:pt x="2332267" y="2965333"/>
                  </a:cubicBezTo>
                  <a:cubicBezTo>
                    <a:pt x="2330967" y="2955077"/>
                    <a:pt x="2345262" y="2962769"/>
                    <a:pt x="2343962" y="2955077"/>
                  </a:cubicBezTo>
                  <a:cubicBezTo>
                    <a:pt x="2355657" y="2960205"/>
                    <a:pt x="2358256" y="2952513"/>
                    <a:pt x="2360855" y="2947384"/>
                  </a:cubicBezTo>
                  <a:cubicBezTo>
                    <a:pt x="2355657" y="2943538"/>
                    <a:pt x="2353058" y="2940974"/>
                    <a:pt x="2349160" y="2937128"/>
                  </a:cubicBezTo>
                  <a:cubicBezTo>
                    <a:pt x="2350459" y="2935846"/>
                    <a:pt x="2350459" y="2934564"/>
                    <a:pt x="2351759" y="2933282"/>
                  </a:cubicBezTo>
                  <a:cubicBezTo>
                    <a:pt x="2362155" y="2939692"/>
                    <a:pt x="2372551" y="2946103"/>
                    <a:pt x="2379048" y="2949949"/>
                  </a:cubicBezTo>
                  <a:cubicBezTo>
                    <a:pt x="2389444" y="2948667"/>
                    <a:pt x="2398540" y="2948667"/>
                    <a:pt x="2407636" y="2947384"/>
                  </a:cubicBezTo>
                  <a:cubicBezTo>
                    <a:pt x="2416733" y="2946103"/>
                    <a:pt x="2425829" y="2942256"/>
                    <a:pt x="2436225" y="2939692"/>
                  </a:cubicBezTo>
                  <a:cubicBezTo>
                    <a:pt x="2437524" y="2942256"/>
                    <a:pt x="2438824" y="2943538"/>
                    <a:pt x="2440123" y="2946103"/>
                  </a:cubicBezTo>
                  <a:cubicBezTo>
                    <a:pt x="2444022" y="2940974"/>
                    <a:pt x="2446621" y="2935846"/>
                    <a:pt x="2451819" y="2926872"/>
                  </a:cubicBezTo>
                  <a:lnTo>
                    <a:pt x="2451819" y="2947384"/>
                  </a:lnTo>
                  <a:cubicBezTo>
                    <a:pt x="2463514" y="2939692"/>
                    <a:pt x="2472610" y="2933282"/>
                    <a:pt x="2480407" y="2926872"/>
                  </a:cubicBezTo>
                  <a:cubicBezTo>
                    <a:pt x="2485605" y="2935846"/>
                    <a:pt x="2489503" y="2944820"/>
                    <a:pt x="2493402" y="2952513"/>
                  </a:cubicBezTo>
                  <a:cubicBezTo>
                    <a:pt x="2494701" y="2952513"/>
                    <a:pt x="2494701" y="2951231"/>
                    <a:pt x="2496001" y="2951231"/>
                  </a:cubicBezTo>
                  <a:cubicBezTo>
                    <a:pt x="2494701" y="2946103"/>
                    <a:pt x="2493402" y="2940974"/>
                    <a:pt x="2490803" y="2934564"/>
                  </a:cubicBezTo>
                  <a:lnTo>
                    <a:pt x="2557076" y="2934564"/>
                  </a:lnTo>
                  <a:cubicBezTo>
                    <a:pt x="2563574" y="2923026"/>
                    <a:pt x="2577868" y="2921744"/>
                    <a:pt x="2589563" y="2933282"/>
                  </a:cubicBezTo>
                  <a:cubicBezTo>
                    <a:pt x="2606456" y="2949949"/>
                    <a:pt x="2609055" y="2949949"/>
                    <a:pt x="2619451" y="2925590"/>
                  </a:cubicBezTo>
                  <a:cubicBezTo>
                    <a:pt x="2624649" y="2928154"/>
                    <a:pt x="2629847" y="2930718"/>
                    <a:pt x="2636345" y="2934564"/>
                  </a:cubicBezTo>
                  <a:cubicBezTo>
                    <a:pt x="2644141" y="2917898"/>
                    <a:pt x="2657136" y="2917898"/>
                    <a:pt x="2672730" y="2923026"/>
                  </a:cubicBezTo>
                  <a:cubicBezTo>
                    <a:pt x="2680526" y="2925590"/>
                    <a:pt x="2689623" y="2920462"/>
                    <a:pt x="2698719" y="2917898"/>
                  </a:cubicBezTo>
                  <a:lnTo>
                    <a:pt x="2705217" y="2924308"/>
                  </a:lnTo>
                  <a:cubicBezTo>
                    <a:pt x="2713013" y="2921744"/>
                    <a:pt x="2719511" y="2920462"/>
                    <a:pt x="2726008" y="2917898"/>
                  </a:cubicBezTo>
                  <a:cubicBezTo>
                    <a:pt x="2727308" y="2921744"/>
                    <a:pt x="2727308" y="2924308"/>
                    <a:pt x="2728607" y="2930718"/>
                  </a:cubicBezTo>
                  <a:cubicBezTo>
                    <a:pt x="2733805" y="2925590"/>
                    <a:pt x="2737704" y="2920462"/>
                    <a:pt x="2744201" y="2914051"/>
                  </a:cubicBezTo>
                  <a:cubicBezTo>
                    <a:pt x="2749399" y="2920462"/>
                    <a:pt x="2753297" y="2926872"/>
                    <a:pt x="2758495" y="2933282"/>
                  </a:cubicBezTo>
                  <a:cubicBezTo>
                    <a:pt x="2767592" y="2933282"/>
                    <a:pt x="2781886" y="2940974"/>
                    <a:pt x="2784485" y="2920462"/>
                  </a:cubicBezTo>
                  <a:cubicBezTo>
                    <a:pt x="2784485" y="2917898"/>
                    <a:pt x="2792282" y="2914051"/>
                    <a:pt x="2796180" y="2912769"/>
                  </a:cubicBezTo>
                  <a:cubicBezTo>
                    <a:pt x="2803977" y="2911487"/>
                    <a:pt x="2811774" y="2910205"/>
                    <a:pt x="2819571" y="2910205"/>
                  </a:cubicBezTo>
                  <a:cubicBezTo>
                    <a:pt x="2816972" y="2905077"/>
                    <a:pt x="2814373" y="2901231"/>
                    <a:pt x="2810474" y="2894821"/>
                  </a:cubicBezTo>
                  <a:cubicBezTo>
                    <a:pt x="2820870" y="2897385"/>
                    <a:pt x="2828667" y="2897385"/>
                    <a:pt x="2835165" y="2899949"/>
                  </a:cubicBezTo>
                  <a:cubicBezTo>
                    <a:pt x="2849459" y="2906359"/>
                    <a:pt x="2861154" y="2906359"/>
                    <a:pt x="2875448" y="2896103"/>
                  </a:cubicBezTo>
                  <a:cubicBezTo>
                    <a:pt x="2872849" y="2894821"/>
                    <a:pt x="2870250" y="2892257"/>
                    <a:pt x="2867652" y="2890975"/>
                  </a:cubicBezTo>
                  <a:cubicBezTo>
                    <a:pt x="2868951" y="2887129"/>
                    <a:pt x="2871550" y="2883282"/>
                    <a:pt x="2872849" y="2879436"/>
                  </a:cubicBezTo>
                  <a:cubicBezTo>
                    <a:pt x="2878047" y="2864052"/>
                    <a:pt x="2891042" y="2874308"/>
                    <a:pt x="2900138" y="2870462"/>
                  </a:cubicBezTo>
                  <a:cubicBezTo>
                    <a:pt x="2900138" y="2870462"/>
                    <a:pt x="2905336" y="2875590"/>
                    <a:pt x="2906636" y="2879436"/>
                  </a:cubicBezTo>
                  <a:cubicBezTo>
                    <a:pt x="2910534" y="2887129"/>
                    <a:pt x="2913133" y="2896103"/>
                    <a:pt x="2917032" y="2905077"/>
                  </a:cubicBezTo>
                  <a:cubicBezTo>
                    <a:pt x="2940422" y="2890975"/>
                    <a:pt x="2961214" y="2896103"/>
                    <a:pt x="2982005" y="2898667"/>
                  </a:cubicBezTo>
                  <a:cubicBezTo>
                    <a:pt x="2976807" y="2896103"/>
                    <a:pt x="2972909" y="2893539"/>
                    <a:pt x="2969011" y="2890975"/>
                  </a:cubicBezTo>
                  <a:cubicBezTo>
                    <a:pt x="2969011" y="2889693"/>
                    <a:pt x="2970310" y="2888411"/>
                    <a:pt x="2970310" y="2887129"/>
                  </a:cubicBezTo>
                  <a:cubicBezTo>
                    <a:pt x="2975508" y="2888411"/>
                    <a:pt x="2982005" y="2890975"/>
                    <a:pt x="2987203" y="2892257"/>
                  </a:cubicBezTo>
                  <a:cubicBezTo>
                    <a:pt x="2987203" y="2890975"/>
                    <a:pt x="2987203" y="2889693"/>
                    <a:pt x="2985904" y="2888411"/>
                  </a:cubicBezTo>
                  <a:cubicBezTo>
                    <a:pt x="2989802" y="2887129"/>
                    <a:pt x="2996300" y="2884565"/>
                    <a:pt x="2997599" y="2885847"/>
                  </a:cubicBezTo>
                  <a:cubicBezTo>
                    <a:pt x="3005396" y="2901231"/>
                    <a:pt x="3018391" y="2889693"/>
                    <a:pt x="3030086" y="2893539"/>
                  </a:cubicBezTo>
                  <a:cubicBezTo>
                    <a:pt x="3027487" y="2883282"/>
                    <a:pt x="3026188" y="2875590"/>
                    <a:pt x="3024888" y="2870462"/>
                  </a:cubicBezTo>
                  <a:cubicBezTo>
                    <a:pt x="3030086" y="2865334"/>
                    <a:pt x="3035284" y="2861488"/>
                    <a:pt x="3043081" y="2856360"/>
                  </a:cubicBezTo>
                  <a:cubicBezTo>
                    <a:pt x="3043081" y="2862770"/>
                    <a:pt x="3041781" y="2869180"/>
                    <a:pt x="3041781" y="2875590"/>
                  </a:cubicBezTo>
                  <a:cubicBezTo>
                    <a:pt x="3041781" y="2882000"/>
                    <a:pt x="3043081" y="2888411"/>
                    <a:pt x="3045680" y="2892257"/>
                  </a:cubicBezTo>
                  <a:cubicBezTo>
                    <a:pt x="3046979" y="2894821"/>
                    <a:pt x="3054776" y="2892257"/>
                    <a:pt x="3059974" y="2890975"/>
                  </a:cubicBezTo>
                  <a:cubicBezTo>
                    <a:pt x="3069070" y="2887129"/>
                    <a:pt x="3078167" y="2882000"/>
                    <a:pt x="3087263" y="2892257"/>
                  </a:cubicBezTo>
                  <a:cubicBezTo>
                    <a:pt x="3088563" y="2893539"/>
                    <a:pt x="3093760" y="2892257"/>
                    <a:pt x="3096359" y="2889693"/>
                  </a:cubicBezTo>
                  <a:cubicBezTo>
                    <a:pt x="3102857" y="2883282"/>
                    <a:pt x="3108055" y="2874308"/>
                    <a:pt x="3115851" y="2888411"/>
                  </a:cubicBezTo>
                  <a:cubicBezTo>
                    <a:pt x="3117151" y="2889693"/>
                    <a:pt x="3124948" y="2889693"/>
                    <a:pt x="3128846" y="2888411"/>
                  </a:cubicBezTo>
                  <a:cubicBezTo>
                    <a:pt x="3137943" y="2884565"/>
                    <a:pt x="3145739" y="2880718"/>
                    <a:pt x="3154836" y="2875590"/>
                  </a:cubicBezTo>
                  <a:cubicBezTo>
                    <a:pt x="3153536" y="2879436"/>
                    <a:pt x="3152237" y="2882000"/>
                    <a:pt x="3152237" y="2884565"/>
                  </a:cubicBezTo>
                  <a:cubicBezTo>
                    <a:pt x="3162633" y="2889693"/>
                    <a:pt x="3171729" y="2892257"/>
                    <a:pt x="3179526" y="2880718"/>
                  </a:cubicBezTo>
                  <a:cubicBezTo>
                    <a:pt x="3182125" y="2876872"/>
                    <a:pt x="3191221" y="2876872"/>
                    <a:pt x="3197719" y="2875590"/>
                  </a:cubicBezTo>
                  <a:cubicBezTo>
                    <a:pt x="3193820" y="2871744"/>
                    <a:pt x="3188622" y="2869180"/>
                    <a:pt x="3183424" y="2865334"/>
                  </a:cubicBezTo>
                  <a:cubicBezTo>
                    <a:pt x="3205516" y="2852514"/>
                    <a:pt x="3208114" y="2853796"/>
                    <a:pt x="3208114" y="2871744"/>
                  </a:cubicBezTo>
                  <a:cubicBezTo>
                    <a:pt x="3210713" y="2866616"/>
                    <a:pt x="3212013" y="2862770"/>
                    <a:pt x="3215911" y="2855078"/>
                  </a:cubicBezTo>
                  <a:cubicBezTo>
                    <a:pt x="3235403" y="2856360"/>
                    <a:pt x="3254896" y="2858924"/>
                    <a:pt x="3275687" y="2860206"/>
                  </a:cubicBezTo>
                  <a:lnTo>
                    <a:pt x="3275687" y="2866616"/>
                  </a:lnTo>
                  <a:lnTo>
                    <a:pt x="3267890" y="2866616"/>
                  </a:lnTo>
                  <a:cubicBezTo>
                    <a:pt x="3252297" y="2867898"/>
                    <a:pt x="3236703" y="2867898"/>
                    <a:pt x="3221109" y="2869180"/>
                  </a:cubicBezTo>
                  <a:cubicBezTo>
                    <a:pt x="3226307" y="2871744"/>
                    <a:pt x="3232804" y="2875590"/>
                    <a:pt x="3238002" y="2878154"/>
                  </a:cubicBezTo>
                  <a:cubicBezTo>
                    <a:pt x="3240601" y="2871744"/>
                    <a:pt x="3241901" y="2873026"/>
                    <a:pt x="3248398" y="2875590"/>
                  </a:cubicBezTo>
                  <a:cubicBezTo>
                    <a:pt x="3257495" y="2878154"/>
                    <a:pt x="3267890" y="2878154"/>
                    <a:pt x="3278286" y="2879436"/>
                  </a:cubicBezTo>
                  <a:cubicBezTo>
                    <a:pt x="3283484" y="2879436"/>
                    <a:pt x="3288682" y="2880718"/>
                    <a:pt x="3295179" y="2882000"/>
                  </a:cubicBezTo>
                  <a:cubicBezTo>
                    <a:pt x="3296479" y="2878154"/>
                    <a:pt x="3299078" y="2873026"/>
                    <a:pt x="3301677" y="2866616"/>
                  </a:cubicBezTo>
                  <a:cubicBezTo>
                    <a:pt x="3315971" y="2889693"/>
                    <a:pt x="3326367" y="2888411"/>
                    <a:pt x="3343260" y="2865334"/>
                  </a:cubicBezTo>
                  <a:cubicBezTo>
                    <a:pt x="3343260" y="2869180"/>
                    <a:pt x="3344559" y="2871744"/>
                    <a:pt x="3344559" y="2874308"/>
                  </a:cubicBezTo>
                  <a:cubicBezTo>
                    <a:pt x="3349758" y="2874308"/>
                    <a:pt x="3353656" y="2874308"/>
                    <a:pt x="3358854" y="2873026"/>
                  </a:cubicBezTo>
                  <a:cubicBezTo>
                    <a:pt x="3357554" y="2875590"/>
                    <a:pt x="3356255" y="2878154"/>
                    <a:pt x="3354955" y="2879436"/>
                  </a:cubicBezTo>
                  <a:lnTo>
                    <a:pt x="3357554" y="2882000"/>
                  </a:lnTo>
                  <a:cubicBezTo>
                    <a:pt x="3361453" y="2878154"/>
                    <a:pt x="3365351" y="2874308"/>
                    <a:pt x="3371848" y="2869180"/>
                  </a:cubicBezTo>
                  <a:cubicBezTo>
                    <a:pt x="3377047" y="2871744"/>
                    <a:pt x="3383544" y="2874308"/>
                    <a:pt x="3388742" y="2876872"/>
                  </a:cubicBezTo>
                  <a:cubicBezTo>
                    <a:pt x="3393939" y="2873026"/>
                    <a:pt x="3400437" y="2869180"/>
                    <a:pt x="3406934" y="2865334"/>
                  </a:cubicBezTo>
                  <a:cubicBezTo>
                    <a:pt x="3416031" y="2883282"/>
                    <a:pt x="3427726" y="2885847"/>
                    <a:pt x="3438122" y="2873026"/>
                  </a:cubicBezTo>
                  <a:cubicBezTo>
                    <a:pt x="3453716" y="2874308"/>
                    <a:pt x="3466710" y="2875590"/>
                    <a:pt x="3475807" y="2875590"/>
                  </a:cubicBezTo>
                  <a:cubicBezTo>
                    <a:pt x="3477106" y="2866616"/>
                    <a:pt x="3478406" y="2860206"/>
                    <a:pt x="3479705" y="2853796"/>
                  </a:cubicBezTo>
                  <a:cubicBezTo>
                    <a:pt x="3484903" y="2855078"/>
                    <a:pt x="3488801" y="2856360"/>
                    <a:pt x="3494000" y="2857642"/>
                  </a:cubicBezTo>
                  <a:cubicBezTo>
                    <a:pt x="3496599" y="2858924"/>
                    <a:pt x="3499197" y="2861488"/>
                    <a:pt x="3501796" y="2862770"/>
                  </a:cubicBezTo>
                  <a:cubicBezTo>
                    <a:pt x="3497898" y="2864052"/>
                    <a:pt x="3494000" y="2864052"/>
                    <a:pt x="3490101" y="2865334"/>
                  </a:cubicBezTo>
                  <a:cubicBezTo>
                    <a:pt x="3501796" y="2875590"/>
                    <a:pt x="3510892" y="2873026"/>
                    <a:pt x="3519989" y="2865334"/>
                  </a:cubicBezTo>
                  <a:cubicBezTo>
                    <a:pt x="3516091" y="2875590"/>
                    <a:pt x="3527786" y="2874308"/>
                    <a:pt x="3529085" y="2874308"/>
                  </a:cubicBezTo>
                  <a:cubicBezTo>
                    <a:pt x="3545979" y="2867898"/>
                    <a:pt x="3561573" y="2864052"/>
                    <a:pt x="3579765" y="2874308"/>
                  </a:cubicBezTo>
                  <a:cubicBezTo>
                    <a:pt x="3582364" y="2861488"/>
                    <a:pt x="3584963" y="2851231"/>
                    <a:pt x="3586262" y="2840975"/>
                  </a:cubicBezTo>
                  <a:cubicBezTo>
                    <a:pt x="3592760" y="2842257"/>
                    <a:pt x="3597958" y="2842257"/>
                    <a:pt x="3604455" y="2843539"/>
                  </a:cubicBezTo>
                  <a:cubicBezTo>
                    <a:pt x="3609653" y="2843539"/>
                    <a:pt x="3614851" y="2844821"/>
                    <a:pt x="3620049" y="2844821"/>
                  </a:cubicBezTo>
                  <a:lnTo>
                    <a:pt x="3620049" y="2848667"/>
                  </a:lnTo>
                  <a:cubicBezTo>
                    <a:pt x="3614851" y="2849950"/>
                    <a:pt x="3610952" y="2851231"/>
                    <a:pt x="3605755" y="2852514"/>
                  </a:cubicBezTo>
                  <a:lnTo>
                    <a:pt x="3605755" y="2856360"/>
                  </a:lnTo>
                  <a:cubicBezTo>
                    <a:pt x="3623947" y="2860206"/>
                    <a:pt x="3640840" y="2864052"/>
                    <a:pt x="3659033" y="2866616"/>
                  </a:cubicBezTo>
                  <a:cubicBezTo>
                    <a:pt x="3662931" y="2867898"/>
                    <a:pt x="3668129" y="2864052"/>
                    <a:pt x="3674626" y="2860206"/>
                  </a:cubicBezTo>
                  <a:cubicBezTo>
                    <a:pt x="3677226" y="2861488"/>
                    <a:pt x="3683723" y="2864052"/>
                    <a:pt x="3691520" y="2865334"/>
                  </a:cubicBezTo>
                  <a:cubicBezTo>
                    <a:pt x="3711012" y="2867898"/>
                    <a:pt x="3731804" y="2870462"/>
                    <a:pt x="3747398" y="2853796"/>
                  </a:cubicBezTo>
                  <a:cubicBezTo>
                    <a:pt x="3748697" y="2867898"/>
                    <a:pt x="3761692" y="2858924"/>
                    <a:pt x="3768189" y="2864052"/>
                  </a:cubicBezTo>
                  <a:cubicBezTo>
                    <a:pt x="3768189" y="2864052"/>
                    <a:pt x="3774687" y="2858924"/>
                    <a:pt x="3777285" y="2856360"/>
                  </a:cubicBezTo>
                  <a:cubicBezTo>
                    <a:pt x="3777285" y="2856360"/>
                    <a:pt x="3775986" y="2855078"/>
                    <a:pt x="3775986" y="2853796"/>
                  </a:cubicBezTo>
                  <a:cubicBezTo>
                    <a:pt x="3778585" y="2855078"/>
                    <a:pt x="3779884" y="2858924"/>
                    <a:pt x="3782483" y="2857642"/>
                  </a:cubicBezTo>
                  <a:cubicBezTo>
                    <a:pt x="3794179" y="2857642"/>
                    <a:pt x="3804574" y="2856360"/>
                    <a:pt x="3812371" y="2856360"/>
                  </a:cubicBezTo>
                  <a:cubicBezTo>
                    <a:pt x="3818869" y="2860206"/>
                    <a:pt x="3822767" y="2864052"/>
                    <a:pt x="3825366" y="2862770"/>
                  </a:cubicBezTo>
                  <a:cubicBezTo>
                    <a:pt x="3840960" y="2861488"/>
                    <a:pt x="3855254" y="2857642"/>
                    <a:pt x="3869548" y="2857642"/>
                  </a:cubicBezTo>
                  <a:cubicBezTo>
                    <a:pt x="3883842" y="2865334"/>
                    <a:pt x="3881243" y="2851231"/>
                    <a:pt x="3878645" y="2843539"/>
                  </a:cubicBezTo>
                  <a:cubicBezTo>
                    <a:pt x="3883842" y="2838411"/>
                    <a:pt x="3889041" y="2834565"/>
                    <a:pt x="3890340" y="2833283"/>
                  </a:cubicBezTo>
                  <a:cubicBezTo>
                    <a:pt x="3898137" y="2833283"/>
                    <a:pt x="3903335" y="2834565"/>
                    <a:pt x="3907233" y="2833283"/>
                  </a:cubicBezTo>
                  <a:cubicBezTo>
                    <a:pt x="3912431" y="2829437"/>
                    <a:pt x="3916330" y="2823027"/>
                    <a:pt x="3922827" y="2815335"/>
                  </a:cubicBezTo>
                  <a:cubicBezTo>
                    <a:pt x="3930624" y="2814052"/>
                    <a:pt x="3943619" y="2811488"/>
                    <a:pt x="3957913" y="2808924"/>
                  </a:cubicBezTo>
                  <a:cubicBezTo>
                    <a:pt x="3957913" y="2808924"/>
                    <a:pt x="3957913" y="2806360"/>
                    <a:pt x="3959212" y="2803796"/>
                  </a:cubicBezTo>
                  <a:cubicBezTo>
                    <a:pt x="3964410" y="2796104"/>
                    <a:pt x="3977405" y="2793540"/>
                    <a:pt x="3969608" y="2779437"/>
                  </a:cubicBezTo>
                  <a:cubicBezTo>
                    <a:pt x="3968309" y="2776873"/>
                    <a:pt x="3968309" y="2769181"/>
                    <a:pt x="3970908" y="2766617"/>
                  </a:cubicBezTo>
                  <a:cubicBezTo>
                    <a:pt x="3980004" y="2755079"/>
                    <a:pt x="3980004" y="2753797"/>
                    <a:pt x="3964410" y="2748668"/>
                  </a:cubicBezTo>
                  <a:cubicBezTo>
                    <a:pt x="3965709" y="2739694"/>
                    <a:pt x="3956614" y="2728156"/>
                    <a:pt x="3969608" y="2726874"/>
                  </a:cubicBezTo>
                  <a:cubicBezTo>
                    <a:pt x="3973506" y="2719182"/>
                    <a:pt x="3974806" y="2715335"/>
                    <a:pt x="3977405" y="2711489"/>
                  </a:cubicBezTo>
                  <a:cubicBezTo>
                    <a:pt x="3978704" y="2708925"/>
                    <a:pt x="3982603" y="2706361"/>
                    <a:pt x="3982603" y="2703797"/>
                  </a:cubicBezTo>
                  <a:cubicBezTo>
                    <a:pt x="3982603" y="2698669"/>
                    <a:pt x="3980004" y="2692259"/>
                    <a:pt x="3981303" y="2688412"/>
                  </a:cubicBezTo>
                  <a:cubicBezTo>
                    <a:pt x="3985202" y="2674310"/>
                    <a:pt x="3986501" y="2661490"/>
                    <a:pt x="3963111" y="2656362"/>
                  </a:cubicBezTo>
                  <a:cubicBezTo>
                    <a:pt x="3972207" y="2652515"/>
                    <a:pt x="3976105" y="2649951"/>
                    <a:pt x="3982603" y="2647387"/>
                  </a:cubicBezTo>
                  <a:cubicBezTo>
                    <a:pt x="3972207" y="2642259"/>
                    <a:pt x="3963111" y="2638413"/>
                    <a:pt x="3951415" y="2633285"/>
                  </a:cubicBezTo>
                  <a:lnTo>
                    <a:pt x="3963111" y="2633285"/>
                  </a:lnTo>
                  <a:lnTo>
                    <a:pt x="3963111" y="2629439"/>
                  </a:lnTo>
                  <a:cubicBezTo>
                    <a:pt x="3956614" y="2629439"/>
                    <a:pt x="3951415" y="2628157"/>
                    <a:pt x="3944918" y="2628157"/>
                  </a:cubicBezTo>
                  <a:cubicBezTo>
                    <a:pt x="3944918" y="2629439"/>
                    <a:pt x="3944918" y="2630721"/>
                    <a:pt x="3943619" y="2632003"/>
                  </a:cubicBezTo>
                  <a:cubicBezTo>
                    <a:pt x="3942319" y="2629439"/>
                    <a:pt x="3941020" y="2626875"/>
                    <a:pt x="3939720" y="2623029"/>
                  </a:cubicBezTo>
                  <a:cubicBezTo>
                    <a:pt x="3973506" y="2615336"/>
                    <a:pt x="4199615" y="2590978"/>
                    <a:pt x="4178824" y="2587131"/>
                  </a:cubicBezTo>
                  <a:cubicBezTo>
                    <a:pt x="4189220" y="2578157"/>
                    <a:pt x="4185321" y="2562773"/>
                    <a:pt x="4203514" y="2561491"/>
                  </a:cubicBezTo>
                  <a:cubicBezTo>
                    <a:pt x="4208712" y="2561491"/>
                    <a:pt x="4217808" y="2552517"/>
                    <a:pt x="4219108" y="2546106"/>
                  </a:cubicBezTo>
                  <a:cubicBezTo>
                    <a:pt x="4221707" y="2537132"/>
                    <a:pt x="4219108" y="2525594"/>
                    <a:pt x="4221707" y="2516619"/>
                  </a:cubicBezTo>
                  <a:cubicBezTo>
                    <a:pt x="4224306" y="2503799"/>
                    <a:pt x="4229503" y="2490979"/>
                    <a:pt x="4233402" y="2480722"/>
                  </a:cubicBezTo>
                  <a:cubicBezTo>
                    <a:pt x="4229503" y="2474312"/>
                    <a:pt x="4225605" y="2467902"/>
                    <a:pt x="4223006" y="2464056"/>
                  </a:cubicBezTo>
                  <a:cubicBezTo>
                    <a:pt x="4228204" y="2460209"/>
                    <a:pt x="4230803" y="2457645"/>
                    <a:pt x="4234702" y="2456363"/>
                  </a:cubicBezTo>
                  <a:cubicBezTo>
                    <a:pt x="4233402" y="2455081"/>
                    <a:pt x="4233402" y="2453799"/>
                    <a:pt x="4232102" y="2452517"/>
                  </a:cubicBezTo>
                  <a:cubicBezTo>
                    <a:pt x="4228204" y="2453799"/>
                    <a:pt x="4224306" y="2455081"/>
                    <a:pt x="4220407" y="2456363"/>
                  </a:cubicBezTo>
                  <a:cubicBezTo>
                    <a:pt x="4242498" y="2438415"/>
                    <a:pt x="4247696" y="2405082"/>
                    <a:pt x="4229503" y="2389697"/>
                  </a:cubicBezTo>
                  <a:cubicBezTo>
                    <a:pt x="4228204" y="2392262"/>
                    <a:pt x="4225605" y="2394826"/>
                    <a:pt x="4224306" y="2397390"/>
                  </a:cubicBezTo>
                  <a:cubicBezTo>
                    <a:pt x="4219108" y="2388415"/>
                    <a:pt x="4204813" y="2385851"/>
                    <a:pt x="4211311" y="2371749"/>
                  </a:cubicBezTo>
                  <a:cubicBezTo>
                    <a:pt x="4211311" y="2371749"/>
                    <a:pt x="4210012" y="2369185"/>
                    <a:pt x="4208712" y="2369185"/>
                  </a:cubicBezTo>
                  <a:cubicBezTo>
                    <a:pt x="4202214" y="2366621"/>
                    <a:pt x="4203514" y="2362775"/>
                    <a:pt x="4200915" y="2357646"/>
                  </a:cubicBezTo>
                  <a:cubicBezTo>
                    <a:pt x="4197017" y="2346108"/>
                    <a:pt x="4198316" y="2334570"/>
                    <a:pt x="4198316" y="2324313"/>
                  </a:cubicBezTo>
                  <a:lnTo>
                    <a:pt x="4198316" y="2278160"/>
                  </a:lnTo>
                  <a:cubicBezTo>
                    <a:pt x="4198316" y="2267903"/>
                    <a:pt x="4203514" y="2262775"/>
                    <a:pt x="4213910" y="2265339"/>
                  </a:cubicBezTo>
                  <a:cubicBezTo>
                    <a:pt x="4213910" y="2265339"/>
                    <a:pt x="4215209" y="2264058"/>
                    <a:pt x="4216509" y="2264058"/>
                  </a:cubicBezTo>
                  <a:cubicBezTo>
                    <a:pt x="4212610" y="2261493"/>
                    <a:pt x="4210012" y="2260211"/>
                    <a:pt x="4207412" y="2257647"/>
                  </a:cubicBezTo>
                  <a:cubicBezTo>
                    <a:pt x="4207412" y="2256365"/>
                    <a:pt x="4208712" y="2255083"/>
                    <a:pt x="4208712" y="2253801"/>
                  </a:cubicBezTo>
                  <a:cubicBezTo>
                    <a:pt x="4217808" y="2256365"/>
                    <a:pt x="4226904" y="2260211"/>
                    <a:pt x="4233402" y="2262775"/>
                  </a:cubicBezTo>
                  <a:cubicBezTo>
                    <a:pt x="4241199" y="2252519"/>
                    <a:pt x="4247696" y="2244827"/>
                    <a:pt x="4252894" y="2239699"/>
                  </a:cubicBezTo>
                  <a:lnTo>
                    <a:pt x="4252894" y="2216622"/>
                  </a:lnTo>
                  <a:cubicBezTo>
                    <a:pt x="4250295" y="2216622"/>
                    <a:pt x="4246397" y="2217904"/>
                    <a:pt x="4242498" y="2217904"/>
                  </a:cubicBezTo>
                  <a:cubicBezTo>
                    <a:pt x="4239899" y="2211494"/>
                    <a:pt x="4238600" y="2205084"/>
                    <a:pt x="4236001" y="2196109"/>
                  </a:cubicBezTo>
                  <a:cubicBezTo>
                    <a:pt x="4242498" y="2199956"/>
                    <a:pt x="4245097" y="2202520"/>
                    <a:pt x="4247696" y="2203802"/>
                  </a:cubicBezTo>
                  <a:cubicBezTo>
                    <a:pt x="4250295" y="2202520"/>
                    <a:pt x="4254193" y="2201238"/>
                    <a:pt x="4258092" y="2198674"/>
                  </a:cubicBezTo>
                  <a:cubicBezTo>
                    <a:pt x="4256793" y="2197391"/>
                    <a:pt x="4255493" y="2196109"/>
                    <a:pt x="4255493" y="2194827"/>
                  </a:cubicBezTo>
                  <a:cubicBezTo>
                    <a:pt x="4251594" y="2194827"/>
                    <a:pt x="4247696" y="2193545"/>
                    <a:pt x="4246397" y="2193545"/>
                  </a:cubicBezTo>
                  <a:cubicBezTo>
                    <a:pt x="4248996" y="2185853"/>
                    <a:pt x="4254193" y="2178161"/>
                    <a:pt x="4251594" y="2174315"/>
                  </a:cubicBezTo>
                  <a:cubicBezTo>
                    <a:pt x="4245097" y="2157648"/>
                    <a:pt x="4251594" y="2144828"/>
                    <a:pt x="4258092" y="2130725"/>
                  </a:cubicBezTo>
                  <a:cubicBezTo>
                    <a:pt x="4259392" y="2126879"/>
                    <a:pt x="4258092" y="2123033"/>
                    <a:pt x="4258092" y="2119187"/>
                  </a:cubicBezTo>
                  <a:cubicBezTo>
                    <a:pt x="4259392" y="2102521"/>
                    <a:pt x="4260691" y="2087136"/>
                    <a:pt x="4261991" y="2064059"/>
                  </a:cubicBezTo>
                  <a:cubicBezTo>
                    <a:pt x="4256793" y="2061495"/>
                    <a:pt x="4248996" y="2055085"/>
                    <a:pt x="4239899" y="2049957"/>
                  </a:cubicBezTo>
                  <a:cubicBezTo>
                    <a:pt x="4232102" y="2046111"/>
                    <a:pt x="4224306" y="2044829"/>
                    <a:pt x="4216509" y="2042265"/>
                  </a:cubicBezTo>
                  <a:cubicBezTo>
                    <a:pt x="4212610" y="2040983"/>
                    <a:pt x="4207412" y="2042265"/>
                    <a:pt x="4203514" y="2040983"/>
                  </a:cubicBezTo>
                  <a:cubicBezTo>
                    <a:pt x="4171027" y="2037137"/>
                    <a:pt x="4137240" y="2032008"/>
                    <a:pt x="4104754" y="2028162"/>
                  </a:cubicBezTo>
                  <a:cubicBezTo>
                    <a:pt x="4077465" y="2024316"/>
                    <a:pt x="4050176" y="2020470"/>
                    <a:pt x="4024186" y="2016624"/>
                  </a:cubicBezTo>
                  <a:cubicBezTo>
                    <a:pt x="4017688" y="2015342"/>
                    <a:pt x="4011191" y="2012778"/>
                    <a:pt x="4003395" y="2012778"/>
                  </a:cubicBezTo>
                  <a:cubicBezTo>
                    <a:pt x="3986501" y="2011496"/>
                    <a:pt x="3968309" y="2011496"/>
                    <a:pt x="3951415" y="2011496"/>
                  </a:cubicBezTo>
                  <a:cubicBezTo>
                    <a:pt x="3942319" y="2011496"/>
                    <a:pt x="3934522" y="2011496"/>
                    <a:pt x="3925426" y="2010214"/>
                  </a:cubicBezTo>
                  <a:cubicBezTo>
                    <a:pt x="3909832" y="2008932"/>
                    <a:pt x="3894238" y="2006367"/>
                    <a:pt x="3878645" y="2005085"/>
                  </a:cubicBezTo>
                  <a:lnTo>
                    <a:pt x="3878645" y="2001240"/>
                  </a:lnTo>
                  <a:cubicBezTo>
                    <a:pt x="3917629" y="1998675"/>
                    <a:pt x="3957913" y="1994829"/>
                    <a:pt x="3998196" y="2002521"/>
                  </a:cubicBezTo>
                  <a:cubicBezTo>
                    <a:pt x="3996897" y="1998675"/>
                    <a:pt x="3995598" y="1994829"/>
                    <a:pt x="3994298" y="1992265"/>
                  </a:cubicBezTo>
                  <a:cubicBezTo>
                    <a:pt x="4003395" y="1990983"/>
                    <a:pt x="4009892" y="1983291"/>
                    <a:pt x="4018988" y="1992265"/>
                  </a:cubicBezTo>
                  <a:cubicBezTo>
                    <a:pt x="4020288" y="1993547"/>
                    <a:pt x="4028085" y="1989701"/>
                    <a:pt x="4033282" y="1988419"/>
                  </a:cubicBezTo>
                  <a:lnTo>
                    <a:pt x="4033282" y="1985855"/>
                  </a:lnTo>
                  <a:lnTo>
                    <a:pt x="4021587" y="1985855"/>
                  </a:lnTo>
                  <a:cubicBezTo>
                    <a:pt x="4034582" y="1975599"/>
                    <a:pt x="4043678" y="1966624"/>
                    <a:pt x="4052775" y="1960214"/>
                  </a:cubicBezTo>
                  <a:cubicBezTo>
                    <a:pt x="4060572" y="1961496"/>
                    <a:pt x="4068368" y="1962778"/>
                    <a:pt x="4073566" y="1964060"/>
                  </a:cubicBezTo>
                  <a:cubicBezTo>
                    <a:pt x="4074866" y="1939702"/>
                    <a:pt x="4054074" y="1938420"/>
                    <a:pt x="4038480" y="1928163"/>
                  </a:cubicBezTo>
                  <a:cubicBezTo>
                    <a:pt x="4044978" y="1924317"/>
                    <a:pt x="4048877" y="1920471"/>
                    <a:pt x="4054074" y="1919189"/>
                  </a:cubicBezTo>
                  <a:cubicBezTo>
                    <a:pt x="4068368" y="1915343"/>
                    <a:pt x="4086561" y="1925599"/>
                    <a:pt x="4095657" y="1903804"/>
                  </a:cubicBezTo>
                  <a:cubicBezTo>
                    <a:pt x="4096957" y="1902522"/>
                    <a:pt x="4100856" y="1902522"/>
                    <a:pt x="4107353" y="1899958"/>
                  </a:cubicBezTo>
                  <a:cubicBezTo>
                    <a:pt x="4103454" y="1896112"/>
                    <a:pt x="4099556" y="1893548"/>
                    <a:pt x="4096957" y="1890984"/>
                  </a:cubicBezTo>
                  <a:cubicBezTo>
                    <a:pt x="4099556" y="1889702"/>
                    <a:pt x="4103454" y="1888420"/>
                    <a:pt x="4103454" y="1888420"/>
                  </a:cubicBezTo>
                  <a:cubicBezTo>
                    <a:pt x="4112551" y="1894830"/>
                    <a:pt x="4119048" y="1899958"/>
                    <a:pt x="4126845" y="1905086"/>
                  </a:cubicBezTo>
                  <a:cubicBezTo>
                    <a:pt x="4128144" y="1903804"/>
                    <a:pt x="4129444" y="1902522"/>
                    <a:pt x="4130743" y="1899958"/>
                  </a:cubicBezTo>
                  <a:cubicBezTo>
                    <a:pt x="4126845" y="1894830"/>
                    <a:pt x="4124246" y="1889702"/>
                    <a:pt x="4120348" y="1884574"/>
                  </a:cubicBezTo>
                  <a:cubicBezTo>
                    <a:pt x="4137240" y="1873036"/>
                    <a:pt x="4138540" y="1866625"/>
                    <a:pt x="4125545" y="1834574"/>
                  </a:cubicBezTo>
                  <a:cubicBezTo>
                    <a:pt x="4134641" y="1833292"/>
                    <a:pt x="4143738" y="1830728"/>
                    <a:pt x="4151535" y="1829446"/>
                  </a:cubicBezTo>
                  <a:cubicBezTo>
                    <a:pt x="4152835" y="1820472"/>
                    <a:pt x="4158032" y="1811498"/>
                    <a:pt x="4156733" y="1803805"/>
                  </a:cubicBezTo>
                  <a:cubicBezTo>
                    <a:pt x="4152835" y="1780729"/>
                    <a:pt x="4176225" y="1770472"/>
                    <a:pt x="4181423" y="1751242"/>
                  </a:cubicBezTo>
                  <a:cubicBezTo>
                    <a:pt x="4181423" y="1749960"/>
                    <a:pt x="4186620" y="1748678"/>
                    <a:pt x="4187920" y="1749960"/>
                  </a:cubicBezTo>
                  <a:cubicBezTo>
                    <a:pt x="4199615" y="1753806"/>
                    <a:pt x="4203514" y="1744832"/>
                    <a:pt x="4207412" y="1738421"/>
                  </a:cubicBezTo>
                  <a:cubicBezTo>
                    <a:pt x="4208712" y="1735857"/>
                    <a:pt x="4210012" y="1733293"/>
                    <a:pt x="4211311" y="1732011"/>
                  </a:cubicBezTo>
                  <a:cubicBezTo>
                    <a:pt x="4223006" y="1725601"/>
                    <a:pt x="4234702" y="1720473"/>
                    <a:pt x="4247696" y="1714063"/>
                  </a:cubicBezTo>
                  <a:cubicBezTo>
                    <a:pt x="4234702" y="1694832"/>
                    <a:pt x="4217808" y="1703806"/>
                    <a:pt x="4203514" y="1701242"/>
                  </a:cubicBezTo>
                  <a:lnTo>
                    <a:pt x="4203514" y="1696114"/>
                  </a:lnTo>
                  <a:cubicBezTo>
                    <a:pt x="4212610" y="1694832"/>
                    <a:pt x="4221707" y="1693550"/>
                    <a:pt x="4232102" y="1692268"/>
                  </a:cubicBezTo>
                  <a:cubicBezTo>
                    <a:pt x="4225605" y="1690986"/>
                    <a:pt x="4220407" y="1689704"/>
                    <a:pt x="4215209" y="1688422"/>
                  </a:cubicBezTo>
                  <a:cubicBezTo>
                    <a:pt x="4221707" y="1682012"/>
                    <a:pt x="4226904" y="1675601"/>
                    <a:pt x="4233402" y="1670473"/>
                  </a:cubicBezTo>
                  <a:cubicBezTo>
                    <a:pt x="4234702" y="1669191"/>
                    <a:pt x="4238600" y="1667909"/>
                    <a:pt x="4239899" y="1667909"/>
                  </a:cubicBezTo>
                  <a:cubicBezTo>
                    <a:pt x="4243798" y="1669191"/>
                    <a:pt x="4247696" y="1673037"/>
                    <a:pt x="4250295" y="1675601"/>
                  </a:cubicBezTo>
                  <a:cubicBezTo>
                    <a:pt x="4251594" y="1671755"/>
                    <a:pt x="4252894" y="1666627"/>
                    <a:pt x="4255493" y="1662781"/>
                  </a:cubicBezTo>
                  <a:cubicBezTo>
                    <a:pt x="4260691" y="1656371"/>
                    <a:pt x="4267188" y="1651243"/>
                    <a:pt x="4272386" y="1646114"/>
                  </a:cubicBezTo>
                  <a:cubicBezTo>
                    <a:pt x="4278883" y="1653807"/>
                    <a:pt x="4285381" y="1661499"/>
                    <a:pt x="4291878" y="1670473"/>
                  </a:cubicBezTo>
                  <a:cubicBezTo>
                    <a:pt x="4293178" y="1670473"/>
                    <a:pt x="4294477" y="1669191"/>
                    <a:pt x="4294477" y="1669191"/>
                  </a:cubicBezTo>
                  <a:cubicBezTo>
                    <a:pt x="4293178" y="1656371"/>
                    <a:pt x="4293178" y="1643550"/>
                    <a:pt x="4291878" y="1630730"/>
                  </a:cubicBezTo>
                  <a:cubicBezTo>
                    <a:pt x="4297076" y="1632012"/>
                    <a:pt x="4300975" y="1632012"/>
                    <a:pt x="4304873" y="1633294"/>
                  </a:cubicBezTo>
                  <a:cubicBezTo>
                    <a:pt x="4306173" y="1632012"/>
                    <a:pt x="4306173" y="1630730"/>
                    <a:pt x="4307472" y="1630730"/>
                  </a:cubicBezTo>
                  <a:cubicBezTo>
                    <a:pt x="4303574" y="1629448"/>
                    <a:pt x="4300975" y="1628166"/>
                    <a:pt x="4297076" y="1626884"/>
                  </a:cubicBezTo>
                  <a:cubicBezTo>
                    <a:pt x="4303574" y="1619192"/>
                    <a:pt x="4307472" y="1614064"/>
                    <a:pt x="4308772" y="1612782"/>
                  </a:cubicBezTo>
                  <a:lnTo>
                    <a:pt x="4308772" y="1588423"/>
                  </a:lnTo>
                  <a:cubicBezTo>
                    <a:pt x="4306173" y="1587141"/>
                    <a:pt x="4303574" y="1584577"/>
                    <a:pt x="4299675" y="1583295"/>
                  </a:cubicBezTo>
                  <a:cubicBezTo>
                    <a:pt x="4297076" y="1582013"/>
                    <a:pt x="4294477" y="1580731"/>
                    <a:pt x="4291878" y="1580731"/>
                  </a:cubicBezTo>
                  <a:cubicBezTo>
                    <a:pt x="4294477" y="1578166"/>
                    <a:pt x="4299675" y="1574320"/>
                    <a:pt x="4300975" y="1574320"/>
                  </a:cubicBezTo>
                  <a:cubicBezTo>
                    <a:pt x="4310042" y="1579448"/>
                    <a:pt x="4307472" y="1565346"/>
                    <a:pt x="4312582" y="1566628"/>
                  </a:cubicBezTo>
                  <a:cubicBezTo>
                    <a:pt x="4312582" y="1562782"/>
                    <a:pt x="4312582" y="1555090"/>
                    <a:pt x="4311312" y="1555090"/>
                  </a:cubicBezTo>
                  <a:cubicBezTo>
                    <a:pt x="4294477" y="1548680"/>
                    <a:pt x="4297076" y="1534577"/>
                    <a:pt x="4293178" y="1525603"/>
                  </a:cubicBezTo>
                  <a:close/>
                  <a:moveTo>
                    <a:pt x="240109" y="999967"/>
                  </a:moveTo>
                  <a:lnTo>
                    <a:pt x="277793" y="999967"/>
                  </a:lnTo>
                  <a:cubicBezTo>
                    <a:pt x="268697" y="1011505"/>
                    <a:pt x="246606" y="1011505"/>
                    <a:pt x="240109" y="999967"/>
                  </a:cubicBezTo>
                  <a:close/>
                  <a:moveTo>
                    <a:pt x="500004" y="1521757"/>
                  </a:moveTo>
                  <a:lnTo>
                    <a:pt x="500004" y="1516629"/>
                  </a:lnTo>
                  <a:cubicBezTo>
                    <a:pt x="516897" y="1515347"/>
                    <a:pt x="535090" y="1514065"/>
                    <a:pt x="551983" y="1514065"/>
                  </a:cubicBezTo>
                  <a:cubicBezTo>
                    <a:pt x="533790" y="1514065"/>
                    <a:pt x="518197" y="1529449"/>
                    <a:pt x="500004" y="1521757"/>
                  </a:cubicBezTo>
                  <a:close/>
                  <a:moveTo>
                    <a:pt x="186830" y="2143546"/>
                  </a:moveTo>
                  <a:cubicBezTo>
                    <a:pt x="194627" y="2135854"/>
                    <a:pt x="201124" y="2130725"/>
                    <a:pt x="203723" y="2126879"/>
                  </a:cubicBezTo>
                  <a:cubicBezTo>
                    <a:pt x="210221" y="2132008"/>
                    <a:pt x="214119" y="2135854"/>
                    <a:pt x="218017" y="2139700"/>
                  </a:cubicBezTo>
                  <a:cubicBezTo>
                    <a:pt x="208921" y="2139700"/>
                    <a:pt x="199825" y="2140982"/>
                    <a:pt x="186830" y="2143546"/>
                  </a:cubicBezTo>
                  <a:close/>
                  <a:moveTo>
                    <a:pt x="277793" y="2137135"/>
                  </a:moveTo>
                  <a:lnTo>
                    <a:pt x="244007" y="2137135"/>
                  </a:lnTo>
                  <a:cubicBezTo>
                    <a:pt x="242707" y="2137135"/>
                    <a:pt x="241408" y="2132008"/>
                    <a:pt x="238809" y="2128161"/>
                  </a:cubicBezTo>
                  <a:cubicBezTo>
                    <a:pt x="254403" y="2129444"/>
                    <a:pt x="266098" y="2130725"/>
                    <a:pt x="277793" y="2132008"/>
                  </a:cubicBezTo>
                  <a:lnTo>
                    <a:pt x="277793" y="2137135"/>
                  </a:lnTo>
                  <a:close/>
                  <a:moveTo>
                    <a:pt x="286890" y="2135854"/>
                  </a:moveTo>
                  <a:cubicBezTo>
                    <a:pt x="285590" y="2134571"/>
                    <a:pt x="285590" y="2133290"/>
                    <a:pt x="284291" y="2133290"/>
                  </a:cubicBezTo>
                  <a:cubicBezTo>
                    <a:pt x="289489" y="2129444"/>
                    <a:pt x="295986" y="2126879"/>
                    <a:pt x="301184" y="2123033"/>
                  </a:cubicBezTo>
                  <a:cubicBezTo>
                    <a:pt x="305082" y="2119187"/>
                    <a:pt x="306382" y="2112777"/>
                    <a:pt x="310280" y="2106367"/>
                  </a:cubicBezTo>
                  <a:cubicBezTo>
                    <a:pt x="320676" y="2126879"/>
                    <a:pt x="342767" y="2120469"/>
                    <a:pt x="362259" y="2125597"/>
                  </a:cubicBezTo>
                  <a:cubicBezTo>
                    <a:pt x="336270" y="2128161"/>
                    <a:pt x="311580" y="2132008"/>
                    <a:pt x="286890" y="2135854"/>
                  </a:cubicBezTo>
                  <a:close/>
                  <a:moveTo>
                    <a:pt x="116658" y="2451235"/>
                  </a:moveTo>
                  <a:cubicBezTo>
                    <a:pt x="117958" y="2451235"/>
                    <a:pt x="117958" y="2451235"/>
                    <a:pt x="116658" y="2451235"/>
                  </a:cubicBezTo>
                  <a:close/>
                  <a:moveTo>
                    <a:pt x="353163" y="2634567"/>
                  </a:moveTo>
                  <a:cubicBezTo>
                    <a:pt x="351864" y="2625593"/>
                    <a:pt x="350564" y="2619182"/>
                    <a:pt x="349265" y="2610208"/>
                  </a:cubicBezTo>
                  <a:cubicBezTo>
                    <a:pt x="358361" y="2612772"/>
                    <a:pt x="363559" y="2614054"/>
                    <a:pt x="368757" y="2616618"/>
                  </a:cubicBezTo>
                  <a:cubicBezTo>
                    <a:pt x="363559" y="2621746"/>
                    <a:pt x="359660" y="2626875"/>
                    <a:pt x="353163" y="2634567"/>
                  </a:cubicBezTo>
                  <a:close/>
                  <a:moveTo>
                    <a:pt x="650743" y="1060223"/>
                  </a:moveTo>
                  <a:cubicBezTo>
                    <a:pt x="641647" y="1061505"/>
                    <a:pt x="632551" y="1065351"/>
                    <a:pt x="624754" y="1065351"/>
                  </a:cubicBezTo>
                  <a:cubicBezTo>
                    <a:pt x="615657" y="1066633"/>
                    <a:pt x="606561" y="1065351"/>
                    <a:pt x="596165" y="1065351"/>
                  </a:cubicBezTo>
                  <a:cubicBezTo>
                    <a:pt x="594866" y="1064069"/>
                    <a:pt x="593566" y="1060223"/>
                    <a:pt x="592267" y="1056376"/>
                  </a:cubicBezTo>
                  <a:cubicBezTo>
                    <a:pt x="601363" y="1053812"/>
                    <a:pt x="610460" y="1049966"/>
                    <a:pt x="620855" y="1047402"/>
                  </a:cubicBezTo>
                  <a:cubicBezTo>
                    <a:pt x="620855" y="1051248"/>
                    <a:pt x="619556" y="1053812"/>
                    <a:pt x="619556" y="1057658"/>
                  </a:cubicBezTo>
                  <a:cubicBezTo>
                    <a:pt x="631251" y="1049966"/>
                    <a:pt x="641647" y="1051248"/>
                    <a:pt x="650743" y="1060223"/>
                  </a:cubicBezTo>
                  <a:cubicBezTo>
                    <a:pt x="665038" y="1049966"/>
                    <a:pt x="667636" y="1051248"/>
                    <a:pt x="671535" y="1073043"/>
                  </a:cubicBezTo>
                  <a:cubicBezTo>
                    <a:pt x="663738" y="1067915"/>
                    <a:pt x="657241" y="1064069"/>
                    <a:pt x="650743" y="1060223"/>
                  </a:cubicBezTo>
                  <a:close/>
                  <a:moveTo>
                    <a:pt x="700123" y="1057658"/>
                  </a:moveTo>
                  <a:cubicBezTo>
                    <a:pt x="702722" y="1055094"/>
                    <a:pt x="705321" y="1052530"/>
                    <a:pt x="706621" y="1049966"/>
                  </a:cubicBezTo>
                  <a:cubicBezTo>
                    <a:pt x="715717" y="1061505"/>
                    <a:pt x="715717" y="1061505"/>
                    <a:pt x="696225" y="1070479"/>
                  </a:cubicBezTo>
                  <a:lnTo>
                    <a:pt x="676733" y="1055094"/>
                  </a:lnTo>
                  <a:cubicBezTo>
                    <a:pt x="689728" y="1044838"/>
                    <a:pt x="697524" y="1044838"/>
                    <a:pt x="700123" y="1057658"/>
                  </a:cubicBezTo>
                  <a:close/>
                  <a:moveTo>
                    <a:pt x="710519" y="2770463"/>
                  </a:moveTo>
                  <a:cubicBezTo>
                    <a:pt x="711819" y="2769181"/>
                    <a:pt x="713118" y="2769181"/>
                    <a:pt x="714418" y="2767899"/>
                  </a:cubicBezTo>
                  <a:cubicBezTo>
                    <a:pt x="715717" y="2770463"/>
                    <a:pt x="718316" y="2773027"/>
                    <a:pt x="720915" y="2776873"/>
                  </a:cubicBezTo>
                  <a:cubicBezTo>
                    <a:pt x="718316" y="2776873"/>
                    <a:pt x="715717" y="2776873"/>
                    <a:pt x="713118" y="2778155"/>
                  </a:cubicBezTo>
                  <a:cubicBezTo>
                    <a:pt x="711819" y="2774309"/>
                    <a:pt x="711819" y="2771745"/>
                    <a:pt x="710519" y="2770463"/>
                  </a:cubicBezTo>
                  <a:close/>
                  <a:moveTo>
                    <a:pt x="789787" y="2761489"/>
                  </a:moveTo>
                  <a:cubicBezTo>
                    <a:pt x="791087" y="2765335"/>
                    <a:pt x="792386" y="2767899"/>
                    <a:pt x="794985" y="2770463"/>
                  </a:cubicBezTo>
                  <a:lnTo>
                    <a:pt x="791087" y="2770463"/>
                  </a:lnTo>
                  <a:cubicBezTo>
                    <a:pt x="791087" y="2767899"/>
                    <a:pt x="791087" y="2765335"/>
                    <a:pt x="789787" y="2761489"/>
                  </a:cubicBezTo>
                  <a:close/>
                  <a:moveTo>
                    <a:pt x="896345" y="3047384"/>
                  </a:moveTo>
                  <a:cubicBezTo>
                    <a:pt x="892446" y="3040973"/>
                    <a:pt x="889847" y="3035845"/>
                    <a:pt x="887248" y="3030717"/>
                  </a:cubicBezTo>
                  <a:lnTo>
                    <a:pt x="893746" y="3024307"/>
                  </a:lnTo>
                  <a:cubicBezTo>
                    <a:pt x="902842" y="3030717"/>
                    <a:pt x="904141" y="3040973"/>
                    <a:pt x="896345" y="3047384"/>
                  </a:cubicBezTo>
                  <a:close/>
                  <a:moveTo>
                    <a:pt x="1226412" y="3073024"/>
                  </a:moveTo>
                  <a:cubicBezTo>
                    <a:pt x="1221214" y="3070460"/>
                    <a:pt x="1216016" y="3069178"/>
                    <a:pt x="1210818" y="3066614"/>
                  </a:cubicBezTo>
                  <a:cubicBezTo>
                    <a:pt x="1216016" y="3061486"/>
                    <a:pt x="1221214" y="3056358"/>
                    <a:pt x="1225112" y="3053794"/>
                  </a:cubicBezTo>
                  <a:lnTo>
                    <a:pt x="1240706" y="3065332"/>
                  </a:lnTo>
                  <a:cubicBezTo>
                    <a:pt x="1236808" y="3067896"/>
                    <a:pt x="1231610" y="3070460"/>
                    <a:pt x="1226412" y="3073024"/>
                  </a:cubicBezTo>
                  <a:close/>
                  <a:moveTo>
                    <a:pt x="3525187" y="2855078"/>
                  </a:moveTo>
                  <a:cubicBezTo>
                    <a:pt x="3523887" y="2856360"/>
                    <a:pt x="3525187" y="2858924"/>
                    <a:pt x="3525187" y="2861488"/>
                  </a:cubicBezTo>
                  <a:lnTo>
                    <a:pt x="3505695" y="2865334"/>
                  </a:lnTo>
                  <a:cubicBezTo>
                    <a:pt x="3503096" y="2853796"/>
                    <a:pt x="3508294" y="2847386"/>
                    <a:pt x="3519989" y="2846103"/>
                  </a:cubicBezTo>
                  <a:cubicBezTo>
                    <a:pt x="3523887" y="2846103"/>
                    <a:pt x="3529085" y="2843539"/>
                    <a:pt x="3535583" y="2843539"/>
                  </a:cubicBezTo>
                  <a:cubicBezTo>
                    <a:pt x="3531684" y="2847386"/>
                    <a:pt x="3527786" y="2849950"/>
                    <a:pt x="3525187" y="2855078"/>
                  </a:cubicBezTo>
                  <a:close/>
                  <a:moveTo>
                    <a:pt x="3551176" y="2852514"/>
                  </a:moveTo>
                  <a:cubicBezTo>
                    <a:pt x="3545979" y="2851232"/>
                    <a:pt x="3542080" y="2847386"/>
                    <a:pt x="3538182" y="2844822"/>
                  </a:cubicBezTo>
                  <a:cubicBezTo>
                    <a:pt x="3543379" y="2838411"/>
                    <a:pt x="3547278" y="2834565"/>
                    <a:pt x="3549877" y="2830719"/>
                  </a:cubicBezTo>
                  <a:cubicBezTo>
                    <a:pt x="3555075" y="2837129"/>
                    <a:pt x="3560273" y="2842257"/>
                    <a:pt x="3565471" y="2849950"/>
                  </a:cubicBezTo>
                  <a:cubicBezTo>
                    <a:pt x="3561573" y="2851232"/>
                    <a:pt x="3556374" y="2852514"/>
                    <a:pt x="3551176" y="2852514"/>
                  </a:cubicBezTo>
                  <a:close/>
                  <a:moveTo>
                    <a:pt x="3687621" y="1985855"/>
                  </a:moveTo>
                  <a:cubicBezTo>
                    <a:pt x="3687621" y="1983291"/>
                    <a:pt x="3687621" y="1982009"/>
                    <a:pt x="3686322" y="1979445"/>
                  </a:cubicBezTo>
                  <a:lnTo>
                    <a:pt x="3713611" y="1975599"/>
                  </a:lnTo>
                  <a:cubicBezTo>
                    <a:pt x="3713611" y="1978163"/>
                    <a:pt x="3714910" y="1980727"/>
                    <a:pt x="3714910" y="1983291"/>
                  </a:cubicBezTo>
                  <a:cubicBezTo>
                    <a:pt x="3704515" y="1983291"/>
                    <a:pt x="3695418" y="1984573"/>
                    <a:pt x="3687621" y="1985855"/>
                  </a:cubicBezTo>
                  <a:close/>
                  <a:moveTo>
                    <a:pt x="3755194" y="1988419"/>
                  </a:moveTo>
                  <a:cubicBezTo>
                    <a:pt x="3747398" y="1988419"/>
                    <a:pt x="3738301" y="1988419"/>
                    <a:pt x="3730504" y="1985855"/>
                  </a:cubicBezTo>
                  <a:cubicBezTo>
                    <a:pt x="3726606" y="1984573"/>
                    <a:pt x="3725306" y="1979445"/>
                    <a:pt x="3721408" y="1976881"/>
                  </a:cubicBezTo>
                  <a:cubicBezTo>
                    <a:pt x="3722708" y="1975599"/>
                    <a:pt x="3722708" y="1974317"/>
                    <a:pt x="3724007" y="1973035"/>
                  </a:cubicBezTo>
                  <a:cubicBezTo>
                    <a:pt x="3735702" y="1975599"/>
                    <a:pt x="3746098" y="1976881"/>
                    <a:pt x="3756494" y="1979445"/>
                  </a:cubicBezTo>
                  <a:cubicBezTo>
                    <a:pt x="3755194" y="1983291"/>
                    <a:pt x="3755194" y="1987137"/>
                    <a:pt x="3755194" y="1988419"/>
                  </a:cubicBezTo>
                  <a:close/>
                  <a:moveTo>
                    <a:pt x="3813671" y="1987137"/>
                  </a:moveTo>
                  <a:cubicBezTo>
                    <a:pt x="3804574" y="1985855"/>
                    <a:pt x="3795478" y="1979445"/>
                    <a:pt x="3786382" y="1988419"/>
                  </a:cubicBezTo>
                  <a:cubicBezTo>
                    <a:pt x="3785082" y="1989701"/>
                    <a:pt x="3777285" y="1985855"/>
                    <a:pt x="3773387" y="1984573"/>
                  </a:cubicBezTo>
                  <a:cubicBezTo>
                    <a:pt x="3773387" y="1983291"/>
                    <a:pt x="3774687" y="1980727"/>
                    <a:pt x="3774687" y="1979445"/>
                  </a:cubicBezTo>
                  <a:lnTo>
                    <a:pt x="3817569" y="1979445"/>
                  </a:lnTo>
                  <a:cubicBezTo>
                    <a:pt x="3818869" y="1979445"/>
                    <a:pt x="3820168" y="1983291"/>
                    <a:pt x="3821468" y="1985855"/>
                  </a:cubicBezTo>
                  <a:cubicBezTo>
                    <a:pt x="3817569" y="1985855"/>
                    <a:pt x="3814971" y="1987137"/>
                    <a:pt x="3813671" y="1987137"/>
                  </a:cubicBezTo>
                  <a:close/>
                  <a:moveTo>
                    <a:pt x="3937121" y="2623029"/>
                  </a:moveTo>
                  <a:cubicBezTo>
                    <a:pt x="3935822" y="2624311"/>
                    <a:pt x="3935822" y="2625593"/>
                    <a:pt x="3935822" y="2624311"/>
                  </a:cubicBezTo>
                  <a:cubicBezTo>
                    <a:pt x="3934522" y="2624311"/>
                    <a:pt x="3934522" y="2623029"/>
                    <a:pt x="3937121" y="2623029"/>
                  </a:cubicBezTo>
                  <a:close/>
                  <a:moveTo>
                    <a:pt x="134851" y="2553798"/>
                  </a:moveTo>
                  <a:cubicBezTo>
                    <a:pt x="133551" y="2553798"/>
                    <a:pt x="133551" y="2555081"/>
                    <a:pt x="132252" y="2555081"/>
                  </a:cubicBezTo>
                  <a:cubicBezTo>
                    <a:pt x="132252" y="2555081"/>
                    <a:pt x="133551" y="2553798"/>
                    <a:pt x="134851" y="2553798"/>
                  </a:cubicBezTo>
                  <a:close/>
                  <a:moveTo>
                    <a:pt x="629951" y="2796104"/>
                  </a:moveTo>
                  <a:cubicBezTo>
                    <a:pt x="635149" y="2798668"/>
                    <a:pt x="640347" y="2801232"/>
                    <a:pt x="644246" y="2802514"/>
                  </a:cubicBezTo>
                  <a:cubicBezTo>
                    <a:pt x="626053" y="2812770"/>
                    <a:pt x="614358" y="2810206"/>
                    <a:pt x="602662" y="2792258"/>
                  </a:cubicBezTo>
                  <a:cubicBezTo>
                    <a:pt x="606561" y="2792258"/>
                    <a:pt x="609160" y="2790976"/>
                    <a:pt x="613058" y="2790976"/>
                  </a:cubicBezTo>
                  <a:cubicBezTo>
                    <a:pt x="618256" y="2792258"/>
                    <a:pt x="624754" y="2793540"/>
                    <a:pt x="629951" y="2796104"/>
                  </a:cubicBezTo>
                  <a:close/>
                  <a:moveTo>
                    <a:pt x="2901438" y="2901231"/>
                  </a:moveTo>
                  <a:cubicBezTo>
                    <a:pt x="2897539" y="2899949"/>
                    <a:pt x="2894940" y="2899949"/>
                    <a:pt x="2889742" y="2898667"/>
                  </a:cubicBezTo>
                  <a:cubicBezTo>
                    <a:pt x="2884544" y="2897385"/>
                    <a:pt x="2878047" y="2893539"/>
                    <a:pt x="2870250" y="2890975"/>
                  </a:cubicBezTo>
                  <a:cubicBezTo>
                    <a:pt x="2875448" y="2889693"/>
                    <a:pt x="2879347" y="2887129"/>
                    <a:pt x="2884544" y="2885847"/>
                  </a:cubicBezTo>
                  <a:cubicBezTo>
                    <a:pt x="2898839" y="2882000"/>
                    <a:pt x="2905336" y="2888411"/>
                    <a:pt x="2901438" y="2901231"/>
                  </a:cubicBezTo>
                  <a:close/>
                  <a:moveTo>
                    <a:pt x="2650639" y="2930718"/>
                  </a:moveTo>
                  <a:cubicBezTo>
                    <a:pt x="2658436" y="2932000"/>
                    <a:pt x="2667532" y="2932000"/>
                    <a:pt x="2676628" y="2933282"/>
                  </a:cubicBezTo>
                  <a:cubicBezTo>
                    <a:pt x="2672730" y="2946103"/>
                    <a:pt x="2662334" y="2942256"/>
                    <a:pt x="2654537" y="2940974"/>
                  </a:cubicBezTo>
                  <a:cubicBezTo>
                    <a:pt x="2651938" y="2940974"/>
                    <a:pt x="2649339" y="2935846"/>
                    <a:pt x="2646740" y="2933282"/>
                  </a:cubicBezTo>
                  <a:cubicBezTo>
                    <a:pt x="2648040" y="2932000"/>
                    <a:pt x="2649339" y="2930718"/>
                    <a:pt x="2650639" y="2930718"/>
                  </a:cubicBezTo>
                  <a:close/>
                  <a:moveTo>
                    <a:pt x="224515" y="2629439"/>
                  </a:moveTo>
                  <a:cubicBezTo>
                    <a:pt x="225814" y="2633285"/>
                    <a:pt x="227114" y="2635849"/>
                    <a:pt x="228413" y="2640977"/>
                  </a:cubicBezTo>
                  <a:cubicBezTo>
                    <a:pt x="220616" y="2640977"/>
                    <a:pt x="214119" y="2640977"/>
                    <a:pt x="207621" y="2639695"/>
                  </a:cubicBezTo>
                  <a:lnTo>
                    <a:pt x="207621" y="2630721"/>
                  </a:lnTo>
                  <a:cubicBezTo>
                    <a:pt x="212819" y="2630721"/>
                    <a:pt x="218017" y="2630721"/>
                    <a:pt x="224515" y="2629439"/>
                  </a:cubicBezTo>
                  <a:close/>
                  <a:moveTo>
                    <a:pt x="731311" y="2788412"/>
                  </a:moveTo>
                  <a:cubicBezTo>
                    <a:pt x="739108" y="2789694"/>
                    <a:pt x="746905" y="2789694"/>
                    <a:pt x="756001" y="2790976"/>
                  </a:cubicBezTo>
                  <a:cubicBezTo>
                    <a:pt x="750803" y="2796104"/>
                    <a:pt x="730011" y="2799950"/>
                    <a:pt x="726113" y="2796104"/>
                  </a:cubicBezTo>
                  <a:cubicBezTo>
                    <a:pt x="726113" y="2794822"/>
                    <a:pt x="724813" y="2792258"/>
                    <a:pt x="726113" y="2790976"/>
                  </a:cubicBezTo>
                  <a:cubicBezTo>
                    <a:pt x="727412" y="2789694"/>
                    <a:pt x="730011" y="2788412"/>
                    <a:pt x="731311" y="2788412"/>
                  </a:cubicBezTo>
                  <a:close/>
                </a:path>
              </a:pathLst>
            </a:custGeom>
            <a:blipFill>
              <a:blip r:embed="rId11"/>
              <a:stretch>
                <a:fillRect l="-4214" r="-421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78306" y="5832895"/>
            <a:ext cx="12448964" cy="288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l">
              <a:lnSpc>
                <a:spcPts val="20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Bullet points of main responsibilities and duties for the “Title”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4124277" y="6235054"/>
            <a:ext cx="2438381" cy="434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64"/>
              </a:lnSpc>
              <a:spcBef>
                <a:spcPct val="0"/>
              </a:spcBef>
            </a:pPr>
            <a:r>
              <a:rPr lang="en-US" sz="2800" b="1">
                <a:solidFill>
                  <a:srgbClr val="E22726"/>
                </a:solidFill>
                <a:latin typeface="Poppins Bold"/>
                <a:ea typeface="Poppins Bold"/>
                <a:cs typeface="Poppins Bold"/>
                <a:sym typeface="Poppins Bold"/>
              </a:rPr>
              <a:t> XX positions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3642139" y="5284586"/>
            <a:ext cx="3450282" cy="535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1"/>
              </a:lnSpc>
              <a:spcBef>
                <a:spcPct val="0"/>
              </a:spcBef>
            </a:pPr>
            <a:r>
              <a:rPr lang="en-US" sz="3399" b="1" dirty="0">
                <a:solidFill>
                  <a:srgbClr val="E22726"/>
                </a:solidFill>
                <a:latin typeface="Poppins Bold"/>
                <a:ea typeface="Poppins Bold"/>
                <a:cs typeface="Poppins Bold"/>
                <a:sym typeface="Poppins Bold"/>
              </a:rPr>
              <a:t>Manager Name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5657221" y="5841564"/>
            <a:ext cx="1695536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64"/>
              </a:lnSpc>
              <a:spcBef>
                <a:spcPct val="0"/>
              </a:spcBef>
            </a:pPr>
            <a:r>
              <a:rPr lang="en-US" sz="2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Title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77149" y="3107598"/>
            <a:ext cx="8047137" cy="288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l">
              <a:lnSpc>
                <a:spcPts val="20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Bullet points of main responsibilities and duties for the “Title”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2903911" y="2085471"/>
            <a:ext cx="6188858" cy="535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1"/>
              </a:lnSpc>
              <a:spcBef>
                <a:spcPct val="0"/>
              </a:spcBef>
            </a:pPr>
            <a:r>
              <a:rPr lang="en-US" sz="33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Title: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649889" y="4787173"/>
            <a:ext cx="3549668" cy="486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99"/>
              </a:lnSpc>
            </a:pPr>
            <a:r>
              <a:rPr lang="en-US" sz="33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Title: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6315260" y="8491720"/>
            <a:ext cx="1051352" cy="535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1"/>
              </a:lnSpc>
            </a:pPr>
            <a:r>
              <a:rPr lang="en-US" sz="3399" b="1">
                <a:solidFill>
                  <a:srgbClr val="E22726"/>
                </a:solidFill>
                <a:latin typeface="Poppins Bold"/>
                <a:ea typeface="Poppins Bold"/>
                <a:cs typeface="Poppins Bold"/>
                <a:sym typeface="Poppins Bold"/>
              </a:rPr>
              <a:t>14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251191" y="8510256"/>
            <a:ext cx="1171124" cy="1227379"/>
          </a:xfrm>
          <a:custGeom>
            <a:avLst/>
            <a:gdLst/>
            <a:ahLst/>
            <a:cxnLst/>
            <a:rect l="l" t="t" r="r" b="b"/>
            <a:pathLst>
              <a:path w="1171124" h="1227379">
                <a:moveTo>
                  <a:pt x="0" y="0"/>
                </a:moveTo>
                <a:lnTo>
                  <a:pt x="1171124" y="0"/>
                </a:lnTo>
                <a:lnTo>
                  <a:pt x="1171124" y="1227379"/>
                </a:lnTo>
                <a:lnTo>
                  <a:pt x="0" y="12273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-10241992">
            <a:off x="-794119" y="9564658"/>
            <a:ext cx="11090232" cy="875570"/>
            <a:chOff x="0" y="0"/>
            <a:chExt cx="4045747" cy="3194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45746" cy="319410"/>
            </a:xfrm>
            <a:custGeom>
              <a:avLst/>
              <a:gdLst/>
              <a:ahLst/>
              <a:cxnLst/>
              <a:rect l="l" t="t" r="r" b="b"/>
              <a:pathLst>
                <a:path w="4045746" h="319410">
                  <a:moveTo>
                    <a:pt x="0" y="0"/>
                  </a:moveTo>
                  <a:lnTo>
                    <a:pt x="4045746" y="0"/>
                  </a:lnTo>
                  <a:lnTo>
                    <a:pt x="4045746" y="319410"/>
                  </a:lnTo>
                  <a:lnTo>
                    <a:pt x="0" y="31941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 rot="-10241992">
            <a:off x="-554282" y="9855804"/>
            <a:ext cx="6325454" cy="1324883"/>
            <a:chOff x="0" y="0"/>
            <a:chExt cx="2307543" cy="48332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07542" cy="483321"/>
            </a:xfrm>
            <a:custGeom>
              <a:avLst/>
              <a:gdLst/>
              <a:ahLst/>
              <a:cxnLst/>
              <a:rect l="l" t="t" r="r" b="b"/>
              <a:pathLst>
                <a:path w="2307542" h="483321">
                  <a:moveTo>
                    <a:pt x="0" y="0"/>
                  </a:moveTo>
                  <a:lnTo>
                    <a:pt x="2307542" y="0"/>
                  </a:lnTo>
                  <a:lnTo>
                    <a:pt x="2307542" y="483321"/>
                  </a:lnTo>
                  <a:lnTo>
                    <a:pt x="0" y="483321"/>
                  </a:lnTo>
                  <a:close/>
                </a:path>
              </a:pathLst>
            </a:custGeom>
            <a:solidFill>
              <a:srgbClr val="00457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 rot="558007">
            <a:off x="12865779" y="-882392"/>
            <a:ext cx="6325454" cy="1324883"/>
            <a:chOff x="0" y="0"/>
            <a:chExt cx="2307543" cy="48332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07542" cy="483321"/>
            </a:xfrm>
            <a:custGeom>
              <a:avLst/>
              <a:gdLst/>
              <a:ahLst/>
              <a:cxnLst/>
              <a:rect l="l" t="t" r="r" b="b"/>
              <a:pathLst>
                <a:path w="2307542" h="483321">
                  <a:moveTo>
                    <a:pt x="0" y="0"/>
                  </a:moveTo>
                  <a:lnTo>
                    <a:pt x="2307542" y="0"/>
                  </a:lnTo>
                  <a:lnTo>
                    <a:pt x="2307542" y="483321"/>
                  </a:lnTo>
                  <a:lnTo>
                    <a:pt x="0" y="48332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 rot="558007">
            <a:off x="8104302" y="21585"/>
            <a:ext cx="11090232" cy="875570"/>
            <a:chOff x="0" y="0"/>
            <a:chExt cx="4045747" cy="31941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045746" cy="319410"/>
            </a:xfrm>
            <a:custGeom>
              <a:avLst/>
              <a:gdLst/>
              <a:ahLst/>
              <a:cxnLst/>
              <a:rect l="l" t="t" r="r" b="b"/>
              <a:pathLst>
                <a:path w="4045746" h="319410">
                  <a:moveTo>
                    <a:pt x="0" y="0"/>
                  </a:moveTo>
                  <a:lnTo>
                    <a:pt x="4045746" y="0"/>
                  </a:lnTo>
                  <a:lnTo>
                    <a:pt x="4045746" y="319410"/>
                  </a:lnTo>
                  <a:lnTo>
                    <a:pt x="0" y="319410"/>
                  </a:lnTo>
                  <a:close/>
                </a:path>
              </a:pathLst>
            </a:custGeom>
            <a:solidFill>
              <a:srgbClr val="00457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173919" y="5272650"/>
            <a:ext cx="7448438" cy="1179342"/>
            <a:chOff x="0" y="0"/>
            <a:chExt cx="3850087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850087" cy="609600"/>
            </a:xfrm>
            <a:custGeom>
              <a:avLst/>
              <a:gdLst/>
              <a:ahLst/>
              <a:cxnLst/>
              <a:rect l="l" t="t" r="r" b="b"/>
              <a:pathLst>
                <a:path w="3850087" h="609600">
                  <a:moveTo>
                    <a:pt x="203200" y="0"/>
                  </a:moveTo>
                  <a:lnTo>
                    <a:pt x="3850087" y="0"/>
                  </a:lnTo>
                  <a:lnTo>
                    <a:pt x="3646887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3646887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898514" y="5141974"/>
            <a:ext cx="1861820" cy="1440693"/>
            <a:chOff x="0" y="0"/>
            <a:chExt cx="787792" cy="609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87792" cy="609600"/>
            </a:xfrm>
            <a:custGeom>
              <a:avLst/>
              <a:gdLst/>
              <a:ahLst/>
              <a:cxnLst/>
              <a:rect l="l" t="t" r="r" b="b"/>
              <a:pathLst>
                <a:path w="787792" h="609600">
                  <a:moveTo>
                    <a:pt x="203200" y="0"/>
                  </a:moveTo>
                  <a:lnTo>
                    <a:pt x="787792" y="0"/>
                  </a:lnTo>
                  <a:lnTo>
                    <a:pt x="584592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457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01600" y="-38100"/>
              <a:ext cx="584592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5739740" y="251565"/>
            <a:ext cx="14588800" cy="1320955"/>
            <a:chOff x="0" y="0"/>
            <a:chExt cx="6582610" cy="59602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582610" cy="596028"/>
            </a:xfrm>
            <a:custGeom>
              <a:avLst/>
              <a:gdLst/>
              <a:ahLst/>
              <a:cxnLst/>
              <a:rect l="l" t="t" r="r" b="b"/>
              <a:pathLst>
                <a:path w="6582610" h="596028">
                  <a:moveTo>
                    <a:pt x="203200" y="0"/>
                  </a:moveTo>
                  <a:lnTo>
                    <a:pt x="6582610" y="0"/>
                  </a:lnTo>
                  <a:lnTo>
                    <a:pt x="6379410" y="596028"/>
                  </a:lnTo>
                  <a:lnTo>
                    <a:pt x="0" y="59602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457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01600" y="-38100"/>
              <a:ext cx="6379410" cy="6341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450076" y="1963854"/>
            <a:ext cx="7448438" cy="1179342"/>
            <a:chOff x="0" y="0"/>
            <a:chExt cx="3850087" cy="6096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850087" cy="609600"/>
            </a:xfrm>
            <a:custGeom>
              <a:avLst/>
              <a:gdLst/>
              <a:ahLst/>
              <a:cxnLst/>
              <a:rect l="l" t="t" r="r" b="b"/>
              <a:pathLst>
                <a:path w="3850087" h="609600">
                  <a:moveTo>
                    <a:pt x="203200" y="0"/>
                  </a:moveTo>
                  <a:lnTo>
                    <a:pt x="3850087" y="0"/>
                  </a:lnTo>
                  <a:lnTo>
                    <a:pt x="3646887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01600" y="-38100"/>
              <a:ext cx="3646887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88761" y="1816201"/>
            <a:ext cx="1861820" cy="1440693"/>
            <a:chOff x="0" y="0"/>
            <a:chExt cx="787792" cy="6096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787792" cy="609600"/>
            </a:xfrm>
            <a:custGeom>
              <a:avLst/>
              <a:gdLst/>
              <a:ahLst/>
              <a:cxnLst/>
              <a:rect l="l" t="t" r="r" b="b"/>
              <a:pathLst>
                <a:path w="787792" h="609600">
                  <a:moveTo>
                    <a:pt x="203200" y="0"/>
                  </a:moveTo>
                  <a:lnTo>
                    <a:pt x="787792" y="0"/>
                  </a:lnTo>
                  <a:lnTo>
                    <a:pt x="584592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457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01600" y="-38100"/>
              <a:ext cx="584592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7787648" y="8778965"/>
            <a:ext cx="5012650" cy="958669"/>
          </a:xfrm>
          <a:custGeom>
            <a:avLst/>
            <a:gdLst/>
            <a:ahLst/>
            <a:cxnLst/>
            <a:rect l="l" t="t" r="r" b="b"/>
            <a:pathLst>
              <a:path w="5012650" h="958669">
                <a:moveTo>
                  <a:pt x="0" y="0"/>
                </a:moveTo>
                <a:lnTo>
                  <a:pt x="5012649" y="0"/>
                </a:lnTo>
                <a:lnTo>
                  <a:pt x="5012649" y="958670"/>
                </a:lnTo>
                <a:lnTo>
                  <a:pt x="0" y="9586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3767794" y="9282295"/>
            <a:ext cx="2368486" cy="288525"/>
          </a:xfrm>
          <a:custGeom>
            <a:avLst/>
            <a:gdLst/>
            <a:ahLst/>
            <a:cxnLst/>
            <a:rect l="l" t="t" r="r" b="b"/>
            <a:pathLst>
              <a:path w="2368486" h="288525">
                <a:moveTo>
                  <a:pt x="0" y="0"/>
                </a:moveTo>
                <a:lnTo>
                  <a:pt x="2368486" y="0"/>
                </a:lnTo>
                <a:lnTo>
                  <a:pt x="2368486" y="288524"/>
                </a:lnTo>
                <a:lnTo>
                  <a:pt x="0" y="2885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8" name="Group 28"/>
          <p:cNvGrpSpPr/>
          <p:nvPr/>
        </p:nvGrpSpPr>
        <p:grpSpPr>
          <a:xfrm>
            <a:off x="1715928" y="6422293"/>
            <a:ext cx="6754567" cy="2251995"/>
            <a:chOff x="0" y="0"/>
            <a:chExt cx="1046459" cy="348893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046459" cy="348893"/>
            </a:xfrm>
            <a:custGeom>
              <a:avLst/>
              <a:gdLst/>
              <a:ahLst/>
              <a:cxnLst/>
              <a:rect l="l" t="t" r="r" b="b"/>
              <a:pathLst>
                <a:path w="1046459" h="348893">
                  <a:moveTo>
                    <a:pt x="0" y="0"/>
                  </a:moveTo>
                  <a:lnTo>
                    <a:pt x="1046459" y="0"/>
                  </a:lnTo>
                  <a:lnTo>
                    <a:pt x="1046459" y="348893"/>
                  </a:lnTo>
                  <a:lnTo>
                    <a:pt x="0" y="348893"/>
                  </a:lnTo>
                  <a:close/>
                </a:path>
              </a:pathLst>
            </a:custGeom>
            <a:blipFill>
              <a:blip r:embed="rId8"/>
              <a:stretch>
                <a:fillRect t="-17298" b="-1729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626127" y="1963854"/>
            <a:ext cx="7996231" cy="2773149"/>
            <a:chOff x="0" y="0"/>
            <a:chExt cx="1046459" cy="362919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046459" cy="362919"/>
            </a:xfrm>
            <a:custGeom>
              <a:avLst/>
              <a:gdLst/>
              <a:ahLst/>
              <a:cxnLst/>
              <a:rect l="l" t="t" r="r" b="b"/>
              <a:pathLst>
                <a:path w="1046459" h="362919">
                  <a:moveTo>
                    <a:pt x="0" y="0"/>
                  </a:moveTo>
                  <a:lnTo>
                    <a:pt x="1046459" y="0"/>
                  </a:lnTo>
                  <a:lnTo>
                    <a:pt x="1046459" y="362919"/>
                  </a:lnTo>
                  <a:lnTo>
                    <a:pt x="0" y="362919"/>
                  </a:lnTo>
                  <a:close/>
                </a:path>
              </a:pathLst>
            </a:custGeom>
            <a:blipFill>
              <a:blip r:embed="rId9"/>
              <a:stretch>
                <a:fillRect t="-28946" b="-6208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93345" y="3289838"/>
            <a:ext cx="9306451" cy="313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8" lvl="2" indent="-287866" algn="l">
              <a:lnSpc>
                <a:spcPts val="2259"/>
              </a:lnSpc>
              <a:buFont typeface="Arial"/>
              <a:buChar char="⚬"/>
            </a:pPr>
            <a:r>
              <a:rPr lang="en-US" sz="19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Bullet points of main responsibilities and duties for the “Title”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6416082" y="8699006"/>
            <a:ext cx="1006233" cy="535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1"/>
              </a:lnSpc>
            </a:pPr>
            <a:r>
              <a:rPr lang="en-US" sz="3399" b="1">
                <a:solidFill>
                  <a:srgbClr val="00457C"/>
                </a:solidFill>
                <a:latin typeface="Poppins Bold"/>
                <a:ea typeface="Poppins Bold"/>
                <a:cs typeface="Poppins Bold"/>
                <a:sym typeface="Poppins Bold"/>
              </a:rPr>
              <a:t>15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674425" y="5585270"/>
            <a:ext cx="8159629" cy="535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41"/>
              </a:lnSpc>
              <a:spcBef>
                <a:spcPct val="0"/>
              </a:spcBef>
            </a:pPr>
            <a:r>
              <a:rPr lang="en-US" sz="33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Title: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9016032" y="6730865"/>
            <a:ext cx="9042227" cy="313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799" lvl="1" indent="-215899" algn="l">
              <a:lnSpc>
                <a:spcPts val="225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Bullet points of main responsibilities and duties for the “Title”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612914" y="525221"/>
            <a:ext cx="12800787" cy="1047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39"/>
              </a:lnSpc>
            </a:pPr>
            <a:r>
              <a:rPr lang="en-US" sz="7467" spc="-224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DIVISION 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950581" y="2259497"/>
            <a:ext cx="7549215" cy="535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41"/>
              </a:lnSpc>
            </a:pPr>
            <a:r>
              <a:rPr lang="en-US" sz="33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Title: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5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982705" y="4167935"/>
            <a:ext cx="5133924" cy="5133924"/>
          </a:xfrm>
          <a:custGeom>
            <a:avLst/>
            <a:gdLst/>
            <a:ahLst/>
            <a:cxnLst/>
            <a:rect l="l" t="t" r="r" b="b"/>
            <a:pathLst>
              <a:path w="5133924" h="5133924">
                <a:moveTo>
                  <a:pt x="0" y="0"/>
                </a:moveTo>
                <a:lnTo>
                  <a:pt x="5133924" y="0"/>
                </a:lnTo>
                <a:lnTo>
                  <a:pt x="5133924" y="5133924"/>
                </a:lnTo>
                <a:lnTo>
                  <a:pt x="0" y="51339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195488" y="8916729"/>
            <a:ext cx="1171124" cy="1227379"/>
          </a:xfrm>
          <a:custGeom>
            <a:avLst/>
            <a:gdLst/>
            <a:ahLst/>
            <a:cxnLst/>
            <a:rect l="l" t="t" r="r" b="b"/>
            <a:pathLst>
              <a:path w="1171124" h="1227379">
                <a:moveTo>
                  <a:pt x="0" y="0"/>
                </a:moveTo>
                <a:lnTo>
                  <a:pt x="1171124" y="0"/>
                </a:lnTo>
                <a:lnTo>
                  <a:pt x="1171124" y="1227378"/>
                </a:lnTo>
                <a:lnTo>
                  <a:pt x="0" y="12273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 rot="-10241992">
            <a:off x="-245785" y="9671882"/>
            <a:ext cx="10407738" cy="821688"/>
            <a:chOff x="0" y="0"/>
            <a:chExt cx="4045747" cy="31941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045746" cy="319410"/>
            </a:xfrm>
            <a:custGeom>
              <a:avLst/>
              <a:gdLst/>
              <a:ahLst/>
              <a:cxnLst/>
              <a:rect l="l" t="t" r="r" b="b"/>
              <a:pathLst>
                <a:path w="4045746" h="319410">
                  <a:moveTo>
                    <a:pt x="0" y="0"/>
                  </a:moveTo>
                  <a:lnTo>
                    <a:pt x="4045746" y="0"/>
                  </a:lnTo>
                  <a:lnTo>
                    <a:pt x="4045746" y="319410"/>
                  </a:lnTo>
                  <a:lnTo>
                    <a:pt x="0" y="3194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 rot="-10241992">
            <a:off x="-554282" y="9855804"/>
            <a:ext cx="6325454" cy="1324883"/>
            <a:chOff x="0" y="0"/>
            <a:chExt cx="2307543" cy="48332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07542" cy="483321"/>
            </a:xfrm>
            <a:custGeom>
              <a:avLst/>
              <a:gdLst/>
              <a:ahLst/>
              <a:cxnLst/>
              <a:rect l="l" t="t" r="r" b="b"/>
              <a:pathLst>
                <a:path w="2307542" h="483321">
                  <a:moveTo>
                    <a:pt x="0" y="0"/>
                  </a:moveTo>
                  <a:lnTo>
                    <a:pt x="2307542" y="0"/>
                  </a:lnTo>
                  <a:lnTo>
                    <a:pt x="2307542" y="483321"/>
                  </a:lnTo>
                  <a:lnTo>
                    <a:pt x="0" y="483321"/>
                  </a:lnTo>
                  <a:close/>
                </a:path>
              </a:pathLst>
            </a:custGeom>
            <a:solidFill>
              <a:srgbClr val="6EBE44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 rot="558007">
            <a:off x="12865779" y="-882392"/>
            <a:ext cx="6325454" cy="1324883"/>
            <a:chOff x="0" y="0"/>
            <a:chExt cx="2307543" cy="48332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307542" cy="483321"/>
            </a:xfrm>
            <a:custGeom>
              <a:avLst/>
              <a:gdLst/>
              <a:ahLst/>
              <a:cxnLst/>
              <a:rect l="l" t="t" r="r" b="b"/>
              <a:pathLst>
                <a:path w="2307542" h="483321">
                  <a:moveTo>
                    <a:pt x="0" y="0"/>
                  </a:moveTo>
                  <a:lnTo>
                    <a:pt x="2307542" y="0"/>
                  </a:lnTo>
                  <a:lnTo>
                    <a:pt x="2307542" y="483321"/>
                  </a:lnTo>
                  <a:lnTo>
                    <a:pt x="0" y="48332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 rot="558007">
            <a:off x="8104302" y="21585"/>
            <a:ext cx="11090232" cy="875570"/>
            <a:chOff x="0" y="0"/>
            <a:chExt cx="4045747" cy="31941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045746" cy="319410"/>
            </a:xfrm>
            <a:custGeom>
              <a:avLst/>
              <a:gdLst/>
              <a:ahLst/>
              <a:cxnLst/>
              <a:rect l="l" t="t" r="r" b="b"/>
              <a:pathLst>
                <a:path w="4045746" h="319410">
                  <a:moveTo>
                    <a:pt x="0" y="0"/>
                  </a:moveTo>
                  <a:lnTo>
                    <a:pt x="4045746" y="0"/>
                  </a:lnTo>
                  <a:lnTo>
                    <a:pt x="4045746" y="319410"/>
                  </a:lnTo>
                  <a:lnTo>
                    <a:pt x="0" y="319410"/>
                  </a:lnTo>
                  <a:close/>
                </a:path>
              </a:pathLst>
            </a:custGeom>
            <a:solidFill>
              <a:srgbClr val="6EBE4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12"/>
          <p:cNvSpPr/>
          <p:nvPr/>
        </p:nvSpPr>
        <p:spPr>
          <a:xfrm>
            <a:off x="13649418" y="9711434"/>
            <a:ext cx="2368486" cy="288525"/>
          </a:xfrm>
          <a:custGeom>
            <a:avLst/>
            <a:gdLst/>
            <a:ahLst/>
            <a:cxnLst/>
            <a:rect l="l" t="t" r="r" b="b"/>
            <a:pathLst>
              <a:path w="2368486" h="288525">
                <a:moveTo>
                  <a:pt x="0" y="0"/>
                </a:moveTo>
                <a:lnTo>
                  <a:pt x="2368486" y="0"/>
                </a:lnTo>
                <a:lnTo>
                  <a:pt x="2368486" y="288525"/>
                </a:lnTo>
                <a:lnTo>
                  <a:pt x="0" y="2885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920175" y="3791143"/>
            <a:ext cx="2512125" cy="2164818"/>
            <a:chOff x="0" y="0"/>
            <a:chExt cx="9432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943200" cy="812800"/>
            </a:xfrm>
            <a:custGeom>
              <a:avLst/>
              <a:gdLst/>
              <a:ahLst/>
              <a:cxnLst/>
              <a:rect l="l" t="t" r="r" b="b"/>
              <a:pathLst>
                <a:path w="943200" h="812800">
                  <a:moveTo>
                    <a:pt x="0" y="0"/>
                  </a:moveTo>
                  <a:lnTo>
                    <a:pt x="943200" y="0"/>
                  </a:lnTo>
                  <a:lnTo>
                    <a:pt x="9432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8"/>
              <a:stretch>
                <a:fillRect l="-14550" r="-1455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702021" y="3791143"/>
            <a:ext cx="2512125" cy="2164818"/>
            <a:chOff x="0" y="0"/>
            <a:chExt cx="9432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43200" cy="812800"/>
            </a:xfrm>
            <a:custGeom>
              <a:avLst/>
              <a:gdLst/>
              <a:ahLst/>
              <a:cxnLst/>
              <a:rect l="l" t="t" r="r" b="b"/>
              <a:pathLst>
                <a:path w="943200" h="812800">
                  <a:moveTo>
                    <a:pt x="0" y="0"/>
                  </a:moveTo>
                  <a:lnTo>
                    <a:pt x="943200" y="0"/>
                  </a:lnTo>
                  <a:lnTo>
                    <a:pt x="9432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9"/>
              <a:stretch>
                <a:fillRect t="-37086" b="-3708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544686" y="3791143"/>
            <a:ext cx="2512125" cy="2164818"/>
            <a:chOff x="0" y="0"/>
            <a:chExt cx="9432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943200" cy="812800"/>
            </a:xfrm>
            <a:custGeom>
              <a:avLst/>
              <a:gdLst/>
              <a:ahLst/>
              <a:cxnLst/>
              <a:rect l="l" t="t" r="r" b="b"/>
              <a:pathLst>
                <a:path w="943200" h="812800">
                  <a:moveTo>
                    <a:pt x="0" y="0"/>
                  </a:moveTo>
                  <a:lnTo>
                    <a:pt x="943200" y="0"/>
                  </a:lnTo>
                  <a:lnTo>
                    <a:pt x="9432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0"/>
              <a:stretch>
                <a:fillRect l="-7449" r="-744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390187" y="3791143"/>
            <a:ext cx="2512125" cy="2164818"/>
            <a:chOff x="0" y="0"/>
            <a:chExt cx="9432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943200" cy="812800"/>
            </a:xfrm>
            <a:custGeom>
              <a:avLst/>
              <a:gdLst/>
              <a:ahLst/>
              <a:cxnLst/>
              <a:rect l="l" t="t" r="r" b="b"/>
              <a:pathLst>
                <a:path w="943200" h="812800">
                  <a:moveTo>
                    <a:pt x="0" y="0"/>
                  </a:moveTo>
                  <a:lnTo>
                    <a:pt x="943200" y="0"/>
                  </a:lnTo>
                  <a:lnTo>
                    <a:pt x="9432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1"/>
              <a:stretch>
                <a:fillRect r="-2934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959812" y="6751910"/>
            <a:ext cx="2512125" cy="2164818"/>
            <a:chOff x="0" y="0"/>
            <a:chExt cx="9432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943200" cy="812800"/>
            </a:xfrm>
            <a:custGeom>
              <a:avLst/>
              <a:gdLst/>
              <a:ahLst/>
              <a:cxnLst/>
              <a:rect l="l" t="t" r="r" b="b"/>
              <a:pathLst>
                <a:path w="943200" h="812800">
                  <a:moveTo>
                    <a:pt x="0" y="0"/>
                  </a:moveTo>
                  <a:lnTo>
                    <a:pt x="943200" y="0"/>
                  </a:lnTo>
                  <a:lnTo>
                    <a:pt x="9432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2"/>
              <a:stretch>
                <a:fillRect t="-36923" b="-3692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878061" y="6734897"/>
            <a:ext cx="2512125" cy="2164818"/>
            <a:chOff x="0" y="0"/>
            <a:chExt cx="9432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943200" cy="812800"/>
            </a:xfrm>
            <a:custGeom>
              <a:avLst/>
              <a:gdLst/>
              <a:ahLst/>
              <a:cxnLst/>
              <a:rect l="l" t="t" r="r" b="b"/>
              <a:pathLst>
                <a:path w="943200" h="812800">
                  <a:moveTo>
                    <a:pt x="0" y="0"/>
                  </a:moveTo>
                  <a:lnTo>
                    <a:pt x="943200" y="0"/>
                  </a:lnTo>
                  <a:lnTo>
                    <a:pt x="9432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3"/>
              <a:stretch>
                <a:fillRect l="-14671" r="-1467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3272172" y="1564200"/>
            <a:ext cx="4377401" cy="4377401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4"/>
              <a:stretch>
                <a:fillRect l="-25000" r="-2500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317385" y="845172"/>
            <a:ext cx="16058484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Division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6356819" y="9095395"/>
            <a:ext cx="990743" cy="535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1"/>
              </a:lnSpc>
            </a:pPr>
            <a:r>
              <a:rPr lang="en-US" sz="3399" b="1">
                <a:solidFill>
                  <a:srgbClr val="FFC423"/>
                </a:solidFill>
                <a:latin typeface="Poppins Bold"/>
                <a:ea typeface="Poppins Bold"/>
                <a:cs typeface="Poppins Bold"/>
                <a:sym typeface="Poppins Bold"/>
              </a:rPr>
              <a:t>16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17385" y="1986346"/>
            <a:ext cx="7549215" cy="434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63"/>
              </a:lnSpc>
            </a:pPr>
            <a:r>
              <a:rPr lang="en-US" sz="27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Title: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193696" y="7207169"/>
            <a:ext cx="2837791" cy="434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64"/>
              </a:lnSpc>
              <a:spcBef>
                <a:spcPct val="0"/>
              </a:spcBef>
            </a:pPr>
            <a:r>
              <a:rPr lang="en-US" sz="28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XX positions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3824526" y="6112562"/>
            <a:ext cx="3450282" cy="535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1"/>
              </a:lnSpc>
              <a:spcBef>
                <a:spcPct val="0"/>
              </a:spcBef>
            </a:pPr>
            <a:r>
              <a:rPr lang="en-US" sz="3399" b="1">
                <a:solidFill>
                  <a:srgbClr val="FFC423"/>
                </a:solidFill>
                <a:latin typeface="Poppins Bold"/>
                <a:ea typeface="Poppins Bold"/>
                <a:cs typeface="Poppins Bold"/>
                <a:sym typeface="Poppins Bold"/>
              </a:rPr>
              <a:t>Manager Name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6017904" y="6658368"/>
            <a:ext cx="1433809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64"/>
              </a:lnSpc>
              <a:spcBef>
                <a:spcPct val="0"/>
              </a:spcBef>
            </a:pPr>
            <a:r>
              <a:rPr lang="en-US" sz="2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Title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17385" y="2620838"/>
            <a:ext cx="12164212" cy="313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l">
              <a:lnSpc>
                <a:spcPts val="226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Bullet points of main responsibilities and duties for the “Title”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780112" y="6122087"/>
            <a:ext cx="792252" cy="238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06"/>
              </a:lnSpc>
              <a:spcBef>
                <a:spcPct val="0"/>
              </a:spcBef>
            </a:pPr>
            <a:r>
              <a:rPr lang="en-US" sz="150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Caption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511228" y="6122087"/>
            <a:ext cx="792252" cy="238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06"/>
              </a:lnSpc>
              <a:spcBef>
                <a:spcPct val="0"/>
              </a:spcBef>
            </a:pPr>
            <a:r>
              <a:rPr lang="en-US" sz="150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Caption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7404623" y="6122087"/>
            <a:ext cx="792252" cy="238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06"/>
              </a:lnSpc>
              <a:spcBef>
                <a:spcPct val="0"/>
              </a:spcBef>
            </a:pPr>
            <a:r>
              <a:rPr lang="en-US" sz="150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Caption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0350400" y="6122087"/>
            <a:ext cx="792252" cy="238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06"/>
              </a:lnSpc>
              <a:spcBef>
                <a:spcPct val="0"/>
              </a:spcBef>
            </a:pPr>
            <a:r>
              <a:rPr lang="en-US" sz="150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Caption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4811936" y="8999799"/>
            <a:ext cx="807876" cy="233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39"/>
              </a:lnSpc>
              <a:spcBef>
                <a:spcPct val="0"/>
              </a:spcBef>
            </a:pPr>
            <a:r>
              <a:rPr lang="en-US" sz="153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Caption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695959" y="9015735"/>
            <a:ext cx="807876" cy="233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39"/>
              </a:lnSpc>
              <a:spcBef>
                <a:spcPct val="0"/>
              </a:spcBef>
            </a:pPr>
            <a:r>
              <a:rPr lang="en-US" sz="153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Caption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5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05869" y="4527523"/>
            <a:ext cx="2527482" cy="5532811"/>
            <a:chOff x="0" y="0"/>
            <a:chExt cx="3369975" cy="737708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41098" r="41098"/>
            <a:stretch>
              <a:fillRect/>
            </a:stretch>
          </p:blipFill>
          <p:spPr>
            <a:xfrm>
              <a:off x="0" y="0"/>
              <a:ext cx="3369975" cy="7377082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3938126" y="4400455"/>
            <a:ext cx="11789343" cy="5886545"/>
            <a:chOff x="0" y="0"/>
            <a:chExt cx="15719125" cy="7848726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l="23769" r="23769"/>
            <a:stretch>
              <a:fillRect/>
            </a:stretch>
          </p:blipFill>
          <p:spPr>
            <a:xfrm>
              <a:off x="0" y="0"/>
              <a:ext cx="5197375" cy="3860863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t="2344" b="2344"/>
            <a:stretch>
              <a:fillRect/>
            </a:stretch>
          </p:blipFill>
          <p:spPr>
            <a:xfrm>
              <a:off x="5324375" y="0"/>
              <a:ext cx="10394750" cy="3860863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/>
            <a:srcRect l="23769" r="23769"/>
            <a:stretch>
              <a:fillRect/>
            </a:stretch>
          </p:blipFill>
          <p:spPr>
            <a:xfrm>
              <a:off x="0" y="3987863"/>
              <a:ext cx="5197375" cy="3860863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/>
            <a:srcRect t="2344" b="2344"/>
            <a:stretch>
              <a:fillRect/>
            </a:stretch>
          </p:blipFill>
          <p:spPr>
            <a:xfrm>
              <a:off x="5324375" y="3987863"/>
              <a:ext cx="10394750" cy="3860863"/>
            </a:xfrm>
            <a:prstGeom prst="rect">
              <a:avLst/>
            </a:prstGeom>
          </p:spPr>
        </p:pic>
      </p:grpSp>
      <p:sp>
        <p:nvSpPr>
          <p:cNvPr id="9" name="Freeform 9"/>
          <p:cNvSpPr/>
          <p:nvPr/>
        </p:nvSpPr>
        <p:spPr>
          <a:xfrm>
            <a:off x="16691790" y="9059621"/>
            <a:ext cx="1171124" cy="1227379"/>
          </a:xfrm>
          <a:custGeom>
            <a:avLst/>
            <a:gdLst/>
            <a:ahLst/>
            <a:cxnLst/>
            <a:rect l="l" t="t" r="r" b="b"/>
            <a:pathLst>
              <a:path w="1171124" h="1227379">
                <a:moveTo>
                  <a:pt x="0" y="0"/>
                </a:moveTo>
                <a:lnTo>
                  <a:pt x="1171124" y="0"/>
                </a:lnTo>
                <a:lnTo>
                  <a:pt x="1171124" y="1227379"/>
                </a:lnTo>
                <a:lnTo>
                  <a:pt x="0" y="12273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 rot="-10241992">
            <a:off x="-621772" y="9895198"/>
            <a:ext cx="10407738" cy="821688"/>
            <a:chOff x="0" y="0"/>
            <a:chExt cx="4045747" cy="31941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045746" cy="319410"/>
            </a:xfrm>
            <a:custGeom>
              <a:avLst/>
              <a:gdLst/>
              <a:ahLst/>
              <a:cxnLst/>
              <a:rect l="l" t="t" r="r" b="b"/>
              <a:pathLst>
                <a:path w="4045746" h="319410">
                  <a:moveTo>
                    <a:pt x="0" y="0"/>
                  </a:moveTo>
                  <a:lnTo>
                    <a:pt x="4045746" y="0"/>
                  </a:lnTo>
                  <a:lnTo>
                    <a:pt x="4045746" y="319410"/>
                  </a:lnTo>
                  <a:lnTo>
                    <a:pt x="0" y="31941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 rot="-10241992">
            <a:off x="-554282" y="9855804"/>
            <a:ext cx="6325454" cy="1324883"/>
            <a:chOff x="0" y="0"/>
            <a:chExt cx="2307543" cy="48332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307542" cy="483321"/>
            </a:xfrm>
            <a:custGeom>
              <a:avLst/>
              <a:gdLst/>
              <a:ahLst/>
              <a:cxnLst/>
              <a:rect l="l" t="t" r="r" b="b"/>
              <a:pathLst>
                <a:path w="2307542" h="483321">
                  <a:moveTo>
                    <a:pt x="0" y="0"/>
                  </a:moveTo>
                  <a:lnTo>
                    <a:pt x="2307542" y="0"/>
                  </a:lnTo>
                  <a:lnTo>
                    <a:pt x="2307542" y="483321"/>
                  </a:lnTo>
                  <a:lnTo>
                    <a:pt x="0" y="483321"/>
                  </a:lnTo>
                  <a:close/>
                </a:path>
              </a:pathLst>
            </a:custGeom>
            <a:solidFill>
              <a:srgbClr val="E22726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 rot="558007">
            <a:off x="12865779" y="-882392"/>
            <a:ext cx="6325454" cy="1324883"/>
            <a:chOff x="0" y="0"/>
            <a:chExt cx="2307543" cy="48332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307542" cy="483321"/>
            </a:xfrm>
            <a:custGeom>
              <a:avLst/>
              <a:gdLst/>
              <a:ahLst/>
              <a:cxnLst/>
              <a:rect l="l" t="t" r="r" b="b"/>
              <a:pathLst>
                <a:path w="2307542" h="483321">
                  <a:moveTo>
                    <a:pt x="0" y="0"/>
                  </a:moveTo>
                  <a:lnTo>
                    <a:pt x="2307542" y="0"/>
                  </a:lnTo>
                  <a:lnTo>
                    <a:pt x="2307542" y="483321"/>
                  </a:lnTo>
                  <a:lnTo>
                    <a:pt x="0" y="48332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 rot="558007">
            <a:off x="8104302" y="21585"/>
            <a:ext cx="11090232" cy="875570"/>
            <a:chOff x="0" y="0"/>
            <a:chExt cx="4045747" cy="31941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045746" cy="319410"/>
            </a:xfrm>
            <a:custGeom>
              <a:avLst/>
              <a:gdLst/>
              <a:ahLst/>
              <a:cxnLst/>
              <a:rect l="l" t="t" r="r" b="b"/>
              <a:pathLst>
                <a:path w="4045746" h="319410">
                  <a:moveTo>
                    <a:pt x="0" y="0"/>
                  </a:moveTo>
                  <a:lnTo>
                    <a:pt x="4045746" y="0"/>
                  </a:lnTo>
                  <a:lnTo>
                    <a:pt x="4045746" y="319410"/>
                  </a:lnTo>
                  <a:lnTo>
                    <a:pt x="0" y="3194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Freeform 18"/>
          <p:cNvSpPr/>
          <p:nvPr/>
        </p:nvSpPr>
        <p:spPr>
          <a:xfrm>
            <a:off x="14208871" y="9783423"/>
            <a:ext cx="2368486" cy="288525"/>
          </a:xfrm>
          <a:custGeom>
            <a:avLst/>
            <a:gdLst/>
            <a:ahLst/>
            <a:cxnLst/>
            <a:rect l="l" t="t" r="r" b="b"/>
            <a:pathLst>
              <a:path w="2368486" h="288525">
                <a:moveTo>
                  <a:pt x="0" y="0"/>
                </a:moveTo>
                <a:lnTo>
                  <a:pt x="2368486" y="0"/>
                </a:lnTo>
                <a:lnTo>
                  <a:pt x="2368486" y="288524"/>
                </a:lnTo>
                <a:lnTo>
                  <a:pt x="0" y="2885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317385" y="845172"/>
            <a:ext cx="16058484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Division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6886760" y="9248372"/>
            <a:ext cx="976154" cy="535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1"/>
              </a:lnSpc>
            </a:pPr>
            <a:r>
              <a:rPr lang="en-US" sz="3399" b="1">
                <a:solidFill>
                  <a:srgbClr val="FFC423"/>
                </a:solidFill>
                <a:latin typeface="Poppins Bold"/>
                <a:ea typeface="Poppins Bold"/>
                <a:cs typeface="Poppins Bold"/>
                <a:sym typeface="Poppins Bold"/>
              </a:rPr>
              <a:t>17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17385" y="2180622"/>
            <a:ext cx="17636113" cy="333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8" lvl="1" indent="-237489" algn="l">
              <a:lnSpc>
                <a:spcPts val="2485"/>
              </a:lnSpc>
              <a:buFont typeface="Arial"/>
              <a:buChar char="•"/>
            </a:pPr>
            <a:r>
              <a:rPr lang="en-US" sz="21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Bullet points of main responsibilities and duties for the “Title”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34752" y="1713176"/>
            <a:ext cx="884337" cy="434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63"/>
              </a:lnSpc>
              <a:spcBef>
                <a:spcPct val="0"/>
              </a:spcBef>
            </a:pPr>
            <a:r>
              <a:rPr lang="en-US" sz="27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Title: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BE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0" y="0"/>
            <a:ext cx="11745975" cy="11745975"/>
          </a:xfrm>
          <a:custGeom>
            <a:avLst/>
            <a:gdLst/>
            <a:ahLst/>
            <a:cxnLst/>
            <a:rect l="l" t="t" r="r" b="b"/>
            <a:pathLst>
              <a:path w="11745975" h="11745975">
                <a:moveTo>
                  <a:pt x="0" y="0"/>
                </a:moveTo>
                <a:lnTo>
                  <a:pt x="11745975" y="0"/>
                </a:lnTo>
                <a:lnTo>
                  <a:pt x="11745975" y="11745975"/>
                </a:lnTo>
                <a:lnTo>
                  <a:pt x="0" y="117459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400000" flipV="1">
            <a:off x="11403362" y="2861656"/>
            <a:ext cx="10287000" cy="4563687"/>
          </a:xfrm>
          <a:custGeom>
            <a:avLst/>
            <a:gdLst/>
            <a:ahLst/>
            <a:cxnLst/>
            <a:rect l="l" t="t" r="r" b="b"/>
            <a:pathLst>
              <a:path w="10287000" h="4563687">
                <a:moveTo>
                  <a:pt x="0" y="4563688"/>
                </a:moveTo>
                <a:lnTo>
                  <a:pt x="10287000" y="4563688"/>
                </a:lnTo>
                <a:lnTo>
                  <a:pt x="10287000" y="0"/>
                </a:lnTo>
                <a:lnTo>
                  <a:pt x="0" y="0"/>
                </a:lnTo>
                <a:lnTo>
                  <a:pt x="0" y="456368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986710" y="480945"/>
            <a:ext cx="1841996" cy="1095510"/>
          </a:xfrm>
          <a:custGeom>
            <a:avLst/>
            <a:gdLst/>
            <a:ahLst/>
            <a:cxnLst/>
            <a:rect l="l" t="t" r="r" b="b"/>
            <a:pathLst>
              <a:path w="1841996" h="1095510">
                <a:moveTo>
                  <a:pt x="0" y="0"/>
                </a:moveTo>
                <a:lnTo>
                  <a:pt x="1841995" y="0"/>
                </a:lnTo>
                <a:lnTo>
                  <a:pt x="1841995" y="1095510"/>
                </a:lnTo>
                <a:lnTo>
                  <a:pt x="0" y="10955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58802" r="-725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818819" y="5480457"/>
            <a:ext cx="3031399" cy="1802896"/>
          </a:xfrm>
          <a:custGeom>
            <a:avLst/>
            <a:gdLst/>
            <a:ahLst/>
            <a:cxnLst/>
            <a:rect l="l" t="t" r="r" b="b"/>
            <a:pathLst>
              <a:path w="3031399" h="1802896">
                <a:moveTo>
                  <a:pt x="0" y="0"/>
                </a:moveTo>
                <a:lnTo>
                  <a:pt x="3031399" y="0"/>
                </a:lnTo>
                <a:lnTo>
                  <a:pt x="3031399" y="1802897"/>
                </a:lnTo>
                <a:lnTo>
                  <a:pt x="0" y="18028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58802" r="-725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7288">
            <a:off x="15987970" y="3815588"/>
            <a:ext cx="2945823" cy="3600450"/>
          </a:xfrm>
          <a:custGeom>
            <a:avLst/>
            <a:gdLst/>
            <a:ahLst/>
            <a:cxnLst/>
            <a:rect l="l" t="t" r="r" b="b"/>
            <a:pathLst>
              <a:path w="2945823" h="3600450">
                <a:moveTo>
                  <a:pt x="0" y="0"/>
                </a:moveTo>
                <a:lnTo>
                  <a:pt x="2945822" y="0"/>
                </a:lnTo>
                <a:lnTo>
                  <a:pt x="2945822" y="3600450"/>
                </a:lnTo>
                <a:lnTo>
                  <a:pt x="0" y="36004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623705" y="2688471"/>
            <a:ext cx="7920051" cy="7920051"/>
          </a:xfrm>
          <a:custGeom>
            <a:avLst/>
            <a:gdLst/>
            <a:ahLst/>
            <a:cxnLst/>
            <a:rect l="l" t="t" r="r" b="b"/>
            <a:pathLst>
              <a:path w="7920051" h="7920051">
                <a:moveTo>
                  <a:pt x="0" y="0"/>
                </a:moveTo>
                <a:lnTo>
                  <a:pt x="7920051" y="0"/>
                </a:lnTo>
                <a:lnTo>
                  <a:pt x="7920051" y="7920051"/>
                </a:lnTo>
                <a:lnTo>
                  <a:pt x="0" y="7920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1702118" y="102600"/>
            <a:ext cx="5475748" cy="5475748"/>
            <a:chOff x="0" y="0"/>
            <a:chExt cx="7300997" cy="7300997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7300997" cy="7300997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95250"/>
                <a:ext cx="660400" cy="641350"/>
              </a:xfrm>
              <a:prstGeom prst="rect">
                <a:avLst/>
              </a:prstGeom>
            </p:spPr>
            <p:txBody>
              <a:bodyPr lIns="54458" tIns="54458" rIns="54458" bIns="54458" rtlCol="0" anchor="ctr"/>
              <a:lstStyle/>
              <a:p>
                <a:pPr algn="ctr">
                  <a:lnSpc>
                    <a:spcPts val="1942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262096" y="262096"/>
              <a:ext cx="6776805" cy="6776805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95250"/>
                <a:ext cx="660400" cy="641350"/>
              </a:xfrm>
              <a:prstGeom prst="rect">
                <a:avLst/>
              </a:prstGeom>
            </p:spPr>
            <p:txBody>
              <a:bodyPr lIns="54458" tIns="54458" rIns="54458" bIns="54458" rtlCol="0" anchor="ctr"/>
              <a:lstStyle/>
              <a:p>
                <a:pPr algn="ctr">
                  <a:lnSpc>
                    <a:spcPts val="1942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475809" y="475821"/>
              <a:ext cx="6349380" cy="6349355"/>
              <a:chOff x="0" y="0"/>
              <a:chExt cx="6350000" cy="634997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14"/>
                <a:stretch>
                  <a:fillRect l="-25046" r="-25046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7" name="Freeform 17"/>
          <p:cNvSpPr/>
          <p:nvPr/>
        </p:nvSpPr>
        <p:spPr>
          <a:xfrm>
            <a:off x="16207168" y="8518392"/>
            <a:ext cx="1171124" cy="1227379"/>
          </a:xfrm>
          <a:custGeom>
            <a:avLst/>
            <a:gdLst/>
            <a:ahLst/>
            <a:cxnLst/>
            <a:rect l="l" t="t" r="r" b="b"/>
            <a:pathLst>
              <a:path w="1171124" h="1227379">
                <a:moveTo>
                  <a:pt x="0" y="0"/>
                </a:moveTo>
                <a:lnTo>
                  <a:pt x="1171124" y="0"/>
                </a:lnTo>
                <a:lnTo>
                  <a:pt x="1171124" y="1227378"/>
                </a:lnTo>
                <a:lnTo>
                  <a:pt x="0" y="122737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2460230" y="5067821"/>
            <a:ext cx="6825515" cy="2328712"/>
            <a:chOff x="0" y="0"/>
            <a:chExt cx="1057451" cy="3607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057451" cy="360778"/>
            </a:xfrm>
            <a:custGeom>
              <a:avLst/>
              <a:gdLst/>
              <a:ahLst/>
              <a:cxnLst/>
              <a:rect l="l" t="t" r="r" b="b"/>
              <a:pathLst>
                <a:path w="1057451" h="360778">
                  <a:moveTo>
                    <a:pt x="0" y="0"/>
                  </a:moveTo>
                  <a:lnTo>
                    <a:pt x="1057451" y="0"/>
                  </a:lnTo>
                  <a:lnTo>
                    <a:pt x="1057451" y="360778"/>
                  </a:lnTo>
                  <a:lnTo>
                    <a:pt x="0" y="360778"/>
                  </a:lnTo>
                  <a:close/>
                </a:path>
              </a:pathLst>
            </a:custGeom>
            <a:blipFill>
              <a:blip r:embed="rId17"/>
              <a:stretch>
                <a:fillRect t="-14829" b="-8081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Freeform 20"/>
          <p:cNvSpPr/>
          <p:nvPr/>
        </p:nvSpPr>
        <p:spPr>
          <a:xfrm>
            <a:off x="13651912" y="9258300"/>
            <a:ext cx="2368486" cy="288525"/>
          </a:xfrm>
          <a:custGeom>
            <a:avLst/>
            <a:gdLst/>
            <a:ahLst/>
            <a:cxnLst/>
            <a:rect l="l" t="t" r="r" b="b"/>
            <a:pathLst>
              <a:path w="2368486" h="288525">
                <a:moveTo>
                  <a:pt x="0" y="0"/>
                </a:moveTo>
                <a:lnTo>
                  <a:pt x="2368486" y="0"/>
                </a:lnTo>
                <a:lnTo>
                  <a:pt x="2368486" y="288525"/>
                </a:lnTo>
                <a:lnTo>
                  <a:pt x="0" y="28852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1"/>
          <p:cNvGrpSpPr/>
          <p:nvPr/>
        </p:nvGrpSpPr>
        <p:grpSpPr>
          <a:xfrm>
            <a:off x="418653" y="7464112"/>
            <a:ext cx="3021001" cy="2741749"/>
            <a:chOff x="0" y="0"/>
            <a:chExt cx="895585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95585" cy="812800"/>
            </a:xfrm>
            <a:custGeom>
              <a:avLst/>
              <a:gdLst/>
              <a:ahLst/>
              <a:cxnLst/>
              <a:rect l="l" t="t" r="r" b="b"/>
              <a:pathLst>
                <a:path w="895585" h="812800">
                  <a:moveTo>
                    <a:pt x="0" y="0"/>
                  </a:moveTo>
                  <a:lnTo>
                    <a:pt x="895585" y="0"/>
                  </a:lnTo>
                  <a:lnTo>
                    <a:pt x="895585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0"/>
              <a:stretch>
                <a:fillRect l="-17982" r="-1798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3582529" y="7451156"/>
            <a:ext cx="4901608" cy="2741749"/>
            <a:chOff x="0" y="0"/>
            <a:chExt cx="1453097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453097" cy="812800"/>
            </a:xfrm>
            <a:custGeom>
              <a:avLst/>
              <a:gdLst/>
              <a:ahLst/>
              <a:cxnLst/>
              <a:rect l="l" t="t" r="r" b="b"/>
              <a:pathLst>
                <a:path w="1453097" h="812800">
                  <a:moveTo>
                    <a:pt x="0" y="0"/>
                  </a:moveTo>
                  <a:lnTo>
                    <a:pt x="1453097" y="0"/>
                  </a:lnTo>
                  <a:lnTo>
                    <a:pt x="1453097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1"/>
              <a:stretch>
                <a:fillRect t="-9554" b="-955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8627012" y="7477069"/>
            <a:ext cx="3118963" cy="2741749"/>
            <a:chOff x="0" y="0"/>
            <a:chExt cx="924626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924626" cy="812800"/>
            </a:xfrm>
            <a:custGeom>
              <a:avLst/>
              <a:gdLst/>
              <a:ahLst/>
              <a:cxnLst/>
              <a:rect l="l" t="t" r="r" b="b"/>
              <a:pathLst>
                <a:path w="924626" h="812800">
                  <a:moveTo>
                    <a:pt x="0" y="0"/>
                  </a:moveTo>
                  <a:lnTo>
                    <a:pt x="924626" y="0"/>
                  </a:lnTo>
                  <a:lnTo>
                    <a:pt x="924626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2"/>
              <a:stretch>
                <a:fillRect b="-1375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6352176" y="8723249"/>
            <a:ext cx="1026117" cy="535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1"/>
              </a:lnSpc>
            </a:pPr>
            <a:r>
              <a:rPr lang="en-US" sz="33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18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267822" y="6904916"/>
            <a:ext cx="2344341" cy="434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64"/>
              </a:lnSpc>
              <a:spcBef>
                <a:spcPct val="0"/>
              </a:spcBef>
            </a:pPr>
            <a:r>
              <a:rPr lang="en-US" sz="28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XX positions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858589" y="5661092"/>
            <a:ext cx="3450282" cy="535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1"/>
              </a:lnSpc>
              <a:spcBef>
                <a:spcPct val="0"/>
              </a:spcBef>
            </a:pPr>
            <a:r>
              <a:rPr lang="en-US" sz="33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Manager Name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110172" y="6557279"/>
            <a:ext cx="4659638" cy="434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64"/>
              </a:lnSpc>
              <a:spcBef>
                <a:spcPct val="0"/>
              </a:spcBef>
            </a:pPr>
            <a:r>
              <a:rPr lang="en-US" sz="2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Title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93692" y="306970"/>
            <a:ext cx="16058484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Division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5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30" y="814244"/>
            <a:ext cx="19872771" cy="24917"/>
          </a:xfrm>
          <a:prstGeom prst="line">
            <a:avLst/>
          </a:prstGeom>
          <a:ln w="47625" cap="flat">
            <a:solidFill>
              <a:srgbClr val="FFC42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049415" y="285694"/>
            <a:ext cx="14189229" cy="1082017"/>
            <a:chOff x="0" y="0"/>
            <a:chExt cx="3447107" cy="2628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47107" cy="262863"/>
            </a:xfrm>
            <a:custGeom>
              <a:avLst/>
              <a:gdLst/>
              <a:ahLst/>
              <a:cxnLst/>
              <a:rect l="l" t="t" r="r" b="b"/>
              <a:pathLst>
                <a:path w="3447107" h="262863">
                  <a:moveTo>
                    <a:pt x="3243907" y="0"/>
                  </a:moveTo>
                  <a:cubicBezTo>
                    <a:pt x="3356131" y="0"/>
                    <a:pt x="3447107" y="58844"/>
                    <a:pt x="3447107" y="131432"/>
                  </a:cubicBezTo>
                  <a:cubicBezTo>
                    <a:pt x="3447107" y="204019"/>
                    <a:pt x="3356131" y="262863"/>
                    <a:pt x="3243907" y="262863"/>
                  </a:cubicBezTo>
                  <a:lnTo>
                    <a:pt x="203200" y="262863"/>
                  </a:lnTo>
                  <a:cubicBezTo>
                    <a:pt x="90976" y="262863"/>
                    <a:pt x="0" y="204019"/>
                    <a:pt x="0" y="131432"/>
                  </a:cubicBezTo>
                  <a:cubicBezTo>
                    <a:pt x="0" y="58844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C42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447107" cy="3009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69845" y="1547276"/>
            <a:ext cx="4323397" cy="4323397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877036" y="1815024"/>
            <a:ext cx="3709014" cy="3708999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817028" y="1547276"/>
            <a:ext cx="4323397" cy="4323397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7124220" y="1815024"/>
            <a:ext cx="3709014" cy="3708999"/>
            <a:chOff x="0" y="0"/>
            <a:chExt cx="6350000" cy="63499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971482" y="1547276"/>
            <a:ext cx="4323397" cy="4323397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13278674" y="1854475"/>
            <a:ext cx="3709014" cy="3708999"/>
            <a:chOff x="0" y="0"/>
            <a:chExt cx="6350000" cy="634997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4999" r="-2499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27749" y="5341257"/>
            <a:ext cx="4407587" cy="524463"/>
            <a:chOff x="0" y="0"/>
            <a:chExt cx="1802925" cy="21453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02925" cy="214532"/>
            </a:xfrm>
            <a:custGeom>
              <a:avLst/>
              <a:gdLst/>
              <a:ahLst/>
              <a:cxnLst/>
              <a:rect l="l" t="t" r="r" b="b"/>
              <a:pathLst>
                <a:path w="1802925" h="214532">
                  <a:moveTo>
                    <a:pt x="1599725" y="0"/>
                  </a:moveTo>
                  <a:cubicBezTo>
                    <a:pt x="1711949" y="0"/>
                    <a:pt x="1802925" y="48025"/>
                    <a:pt x="1802925" y="107266"/>
                  </a:cubicBezTo>
                  <a:cubicBezTo>
                    <a:pt x="1802925" y="166507"/>
                    <a:pt x="1711949" y="214532"/>
                    <a:pt x="1599725" y="214532"/>
                  </a:cubicBezTo>
                  <a:lnTo>
                    <a:pt x="203200" y="214532"/>
                  </a:lnTo>
                  <a:cubicBezTo>
                    <a:pt x="90976" y="214532"/>
                    <a:pt x="0" y="166507"/>
                    <a:pt x="0" y="107266"/>
                  </a:cubicBezTo>
                  <a:cubicBezTo>
                    <a:pt x="0" y="4802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802925" cy="25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6774933" y="5341257"/>
            <a:ext cx="4407587" cy="524463"/>
            <a:chOff x="0" y="0"/>
            <a:chExt cx="1802925" cy="214532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802925" cy="214532"/>
            </a:xfrm>
            <a:custGeom>
              <a:avLst/>
              <a:gdLst/>
              <a:ahLst/>
              <a:cxnLst/>
              <a:rect l="l" t="t" r="r" b="b"/>
              <a:pathLst>
                <a:path w="1802925" h="214532">
                  <a:moveTo>
                    <a:pt x="1599725" y="0"/>
                  </a:moveTo>
                  <a:cubicBezTo>
                    <a:pt x="1711949" y="0"/>
                    <a:pt x="1802925" y="48025"/>
                    <a:pt x="1802925" y="107266"/>
                  </a:cubicBezTo>
                  <a:cubicBezTo>
                    <a:pt x="1802925" y="166507"/>
                    <a:pt x="1711949" y="214532"/>
                    <a:pt x="1599725" y="214532"/>
                  </a:cubicBezTo>
                  <a:lnTo>
                    <a:pt x="203200" y="214532"/>
                  </a:lnTo>
                  <a:cubicBezTo>
                    <a:pt x="90976" y="214532"/>
                    <a:pt x="0" y="166507"/>
                    <a:pt x="0" y="107266"/>
                  </a:cubicBezTo>
                  <a:cubicBezTo>
                    <a:pt x="0" y="4802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1802925" cy="25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2929387" y="5341257"/>
            <a:ext cx="4407587" cy="524463"/>
            <a:chOff x="0" y="0"/>
            <a:chExt cx="1802925" cy="21453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802925" cy="214532"/>
            </a:xfrm>
            <a:custGeom>
              <a:avLst/>
              <a:gdLst/>
              <a:ahLst/>
              <a:cxnLst/>
              <a:rect l="l" t="t" r="r" b="b"/>
              <a:pathLst>
                <a:path w="1802925" h="214532">
                  <a:moveTo>
                    <a:pt x="1599725" y="0"/>
                  </a:moveTo>
                  <a:cubicBezTo>
                    <a:pt x="1711949" y="0"/>
                    <a:pt x="1802925" y="48025"/>
                    <a:pt x="1802925" y="107266"/>
                  </a:cubicBezTo>
                  <a:cubicBezTo>
                    <a:pt x="1802925" y="166507"/>
                    <a:pt x="1711949" y="214532"/>
                    <a:pt x="1599725" y="214532"/>
                  </a:cubicBezTo>
                  <a:lnTo>
                    <a:pt x="203200" y="214532"/>
                  </a:lnTo>
                  <a:cubicBezTo>
                    <a:pt x="90976" y="214532"/>
                    <a:pt x="0" y="166507"/>
                    <a:pt x="0" y="107266"/>
                  </a:cubicBezTo>
                  <a:cubicBezTo>
                    <a:pt x="0" y="4802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1802925" cy="25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 rot="-5400000">
            <a:off x="1901737" y="6045950"/>
            <a:ext cx="7840337" cy="39202"/>
          </a:xfrm>
          <a:custGeom>
            <a:avLst/>
            <a:gdLst/>
            <a:ahLst/>
            <a:cxnLst/>
            <a:rect l="l" t="t" r="r" b="b"/>
            <a:pathLst>
              <a:path w="7840337" h="39202">
                <a:moveTo>
                  <a:pt x="0" y="0"/>
                </a:moveTo>
                <a:lnTo>
                  <a:pt x="7840337" y="0"/>
                </a:lnTo>
                <a:lnTo>
                  <a:pt x="7840337" y="39202"/>
                </a:lnTo>
                <a:lnTo>
                  <a:pt x="0" y="392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 rot="-5400000">
            <a:off x="8157468" y="6039070"/>
            <a:ext cx="7854029" cy="39270"/>
          </a:xfrm>
          <a:custGeom>
            <a:avLst/>
            <a:gdLst/>
            <a:ahLst/>
            <a:cxnLst/>
            <a:rect l="l" t="t" r="r" b="b"/>
            <a:pathLst>
              <a:path w="7854029" h="39270">
                <a:moveTo>
                  <a:pt x="0" y="0"/>
                </a:moveTo>
                <a:lnTo>
                  <a:pt x="7854029" y="0"/>
                </a:lnTo>
                <a:lnTo>
                  <a:pt x="7854029" y="39270"/>
                </a:lnTo>
                <a:lnTo>
                  <a:pt x="0" y="392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16207168" y="8518392"/>
            <a:ext cx="1171124" cy="1227379"/>
          </a:xfrm>
          <a:custGeom>
            <a:avLst/>
            <a:gdLst/>
            <a:ahLst/>
            <a:cxnLst/>
            <a:rect l="l" t="t" r="r" b="b"/>
            <a:pathLst>
              <a:path w="1171124" h="1227379">
                <a:moveTo>
                  <a:pt x="0" y="0"/>
                </a:moveTo>
                <a:lnTo>
                  <a:pt x="1171124" y="0"/>
                </a:lnTo>
                <a:lnTo>
                  <a:pt x="1171124" y="1227378"/>
                </a:lnTo>
                <a:lnTo>
                  <a:pt x="0" y="12273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13651912" y="9258300"/>
            <a:ext cx="2368486" cy="288525"/>
          </a:xfrm>
          <a:custGeom>
            <a:avLst/>
            <a:gdLst/>
            <a:ahLst/>
            <a:cxnLst/>
            <a:rect l="l" t="t" r="r" b="b"/>
            <a:pathLst>
              <a:path w="2368486" h="288525">
                <a:moveTo>
                  <a:pt x="0" y="0"/>
                </a:moveTo>
                <a:lnTo>
                  <a:pt x="2368486" y="0"/>
                </a:lnTo>
                <a:lnTo>
                  <a:pt x="2368486" y="288525"/>
                </a:lnTo>
                <a:lnTo>
                  <a:pt x="0" y="28852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TextBox 34"/>
          <p:cNvSpPr txBox="1"/>
          <p:nvPr/>
        </p:nvSpPr>
        <p:spPr>
          <a:xfrm>
            <a:off x="832631" y="563559"/>
            <a:ext cx="16320329" cy="804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61"/>
              </a:lnSpc>
            </a:pPr>
            <a:r>
              <a:rPr lang="en-US" sz="5744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DIVISION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00177" y="5341257"/>
            <a:ext cx="3885247" cy="461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25"/>
              </a:lnSpc>
            </a:pPr>
            <a:r>
              <a:rPr lang="en-US" sz="3051" b="1" spc="-9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Title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86180" y="6112703"/>
            <a:ext cx="5416099" cy="834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2100" b="1" spc="-63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Maintains:</a:t>
            </a:r>
          </a:p>
          <a:p>
            <a:pPr marL="453390" lvl="1" indent="-226695" algn="ctr">
              <a:lnSpc>
                <a:spcPts val="210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Bullet points of main responsibilities and duties for the “Title”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6774933" y="5374000"/>
            <a:ext cx="4513731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0"/>
              </a:lnSpc>
            </a:pPr>
            <a:r>
              <a:rPr lang="en-US" sz="2850" b="1" spc="-85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Title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3161497" y="5350782"/>
            <a:ext cx="4002389" cy="441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70"/>
              </a:lnSpc>
            </a:pPr>
            <a:r>
              <a:rPr lang="en-US" sz="3000" b="1" spc="-89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Title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5955265" y="6093653"/>
            <a:ext cx="6046924" cy="904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72"/>
              </a:lnSpc>
            </a:pPr>
            <a:r>
              <a:rPr lang="en-US" sz="21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Maintains:</a:t>
            </a:r>
          </a:p>
          <a:p>
            <a:pPr marL="453390" lvl="1" indent="-226695" algn="l">
              <a:lnSpc>
                <a:spcPts val="2372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Bullet points of main responsibilities and duties for the “Title”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6352176" y="8723249"/>
            <a:ext cx="1026117" cy="535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1"/>
              </a:lnSpc>
            </a:pPr>
            <a:r>
              <a:rPr lang="en-US" sz="33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19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2304142" y="6093653"/>
            <a:ext cx="6046924" cy="904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72"/>
              </a:lnSpc>
            </a:pPr>
            <a:r>
              <a:rPr lang="en-US" sz="21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Maintains:</a:t>
            </a:r>
          </a:p>
          <a:p>
            <a:pPr marL="453390" lvl="1" indent="-226695" algn="l">
              <a:lnSpc>
                <a:spcPts val="2372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Bullet points of main responsibilities and duties for the “Title”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5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052432">
            <a:off x="5675929" y="-1765788"/>
            <a:ext cx="4665855" cy="3770316"/>
            <a:chOff x="0" y="0"/>
            <a:chExt cx="1702117" cy="13754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02116" cy="1375421"/>
            </a:xfrm>
            <a:custGeom>
              <a:avLst/>
              <a:gdLst/>
              <a:ahLst/>
              <a:cxnLst/>
              <a:rect l="l" t="t" r="r" b="b"/>
              <a:pathLst>
                <a:path w="1702116" h="1375421">
                  <a:moveTo>
                    <a:pt x="0" y="0"/>
                  </a:moveTo>
                  <a:lnTo>
                    <a:pt x="1702116" y="0"/>
                  </a:lnTo>
                  <a:lnTo>
                    <a:pt x="1702116" y="1375421"/>
                  </a:lnTo>
                  <a:lnTo>
                    <a:pt x="0" y="137542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1653327">
            <a:off x="-1637933" y="-1453190"/>
            <a:ext cx="9441072" cy="3786367"/>
            <a:chOff x="0" y="0"/>
            <a:chExt cx="3444129" cy="138127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444129" cy="1381277"/>
            </a:xfrm>
            <a:custGeom>
              <a:avLst/>
              <a:gdLst/>
              <a:ahLst/>
              <a:cxnLst/>
              <a:rect l="l" t="t" r="r" b="b"/>
              <a:pathLst>
                <a:path w="3444129" h="1381277">
                  <a:moveTo>
                    <a:pt x="0" y="0"/>
                  </a:moveTo>
                  <a:lnTo>
                    <a:pt x="3444129" y="0"/>
                  </a:lnTo>
                  <a:lnTo>
                    <a:pt x="3444129" y="1381277"/>
                  </a:lnTo>
                  <a:lnTo>
                    <a:pt x="0" y="1381277"/>
                  </a:lnTo>
                  <a:close/>
                </a:path>
              </a:pathLst>
            </a:custGeom>
            <a:solidFill>
              <a:srgbClr val="6EBE44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0" y="1028700"/>
            <a:ext cx="8878710" cy="9258300"/>
            <a:chOff x="0" y="0"/>
            <a:chExt cx="608965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89650" cy="6350000"/>
            </a:xfrm>
            <a:custGeom>
              <a:avLst/>
              <a:gdLst/>
              <a:ahLst/>
              <a:cxnLst/>
              <a:rect l="l" t="t" r="r" b="b"/>
              <a:pathLst>
                <a:path w="6089650" h="6350000">
                  <a:moveTo>
                    <a:pt x="0" y="2145030"/>
                  </a:moveTo>
                  <a:lnTo>
                    <a:pt x="4122420" y="0"/>
                  </a:lnTo>
                  <a:lnTo>
                    <a:pt x="6089650" y="1337310"/>
                  </a:lnTo>
                  <a:lnTo>
                    <a:pt x="6089650" y="6350000"/>
                  </a:lnTo>
                  <a:lnTo>
                    <a:pt x="0" y="6350000"/>
                  </a:ln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2118291" y="3139125"/>
            <a:ext cx="6278229" cy="6301861"/>
          </a:xfrm>
          <a:custGeom>
            <a:avLst/>
            <a:gdLst/>
            <a:ahLst/>
            <a:cxnLst/>
            <a:rect l="l" t="t" r="r" b="b"/>
            <a:pathLst>
              <a:path w="6278229" h="6301861">
                <a:moveTo>
                  <a:pt x="0" y="0"/>
                </a:moveTo>
                <a:lnTo>
                  <a:pt x="6278230" y="0"/>
                </a:lnTo>
                <a:lnTo>
                  <a:pt x="6278230" y="6301861"/>
                </a:lnTo>
                <a:lnTo>
                  <a:pt x="0" y="6301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395530" y="8937085"/>
            <a:ext cx="1171124" cy="1227379"/>
          </a:xfrm>
          <a:custGeom>
            <a:avLst/>
            <a:gdLst/>
            <a:ahLst/>
            <a:cxnLst/>
            <a:rect l="l" t="t" r="r" b="b"/>
            <a:pathLst>
              <a:path w="1171124" h="1227379">
                <a:moveTo>
                  <a:pt x="0" y="0"/>
                </a:moveTo>
                <a:lnTo>
                  <a:pt x="1171124" y="0"/>
                </a:lnTo>
                <a:lnTo>
                  <a:pt x="1171124" y="1227379"/>
                </a:lnTo>
                <a:lnTo>
                  <a:pt x="0" y="12273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3990526" y="4028986"/>
            <a:ext cx="8305863" cy="8337127"/>
          </a:xfrm>
          <a:custGeom>
            <a:avLst/>
            <a:gdLst/>
            <a:ahLst/>
            <a:cxnLst/>
            <a:rect l="l" t="t" r="r" b="b"/>
            <a:pathLst>
              <a:path w="8305863" h="8337127">
                <a:moveTo>
                  <a:pt x="0" y="0"/>
                </a:moveTo>
                <a:lnTo>
                  <a:pt x="8305863" y="0"/>
                </a:lnTo>
                <a:lnTo>
                  <a:pt x="8305863" y="8337127"/>
                </a:lnTo>
                <a:lnTo>
                  <a:pt x="0" y="83371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322734" y="0"/>
            <a:ext cx="4379171" cy="4528927"/>
            <a:chOff x="0" y="0"/>
            <a:chExt cx="5838894" cy="603857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838894" cy="6038570"/>
            </a:xfrm>
            <a:custGeom>
              <a:avLst/>
              <a:gdLst/>
              <a:ahLst/>
              <a:cxnLst/>
              <a:rect l="l" t="t" r="r" b="b"/>
              <a:pathLst>
                <a:path w="5838894" h="6038570">
                  <a:moveTo>
                    <a:pt x="0" y="0"/>
                  </a:moveTo>
                  <a:lnTo>
                    <a:pt x="5838894" y="0"/>
                  </a:lnTo>
                  <a:lnTo>
                    <a:pt x="5838894" y="6038570"/>
                  </a:lnTo>
                  <a:lnTo>
                    <a:pt x="0" y="60385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46960" y="2551087"/>
              <a:ext cx="4664075" cy="14355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909"/>
                </a:lnSpc>
                <a:spcBef>
                  <a:spcPct val="0"/>
                </a:spcBef>
              </a:pPr>
              <a:r>
                <a:rPr lang="en-US" sz="6999" b="1">
                  <a:solidFill>
                    <a:srgbClr val="6EBE44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Mission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091835" y="1996390"/>
              <a:ext cx="4597400" cy="778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93"/>
                </a:lnSpc>
                <a:spcBef>
                  <a:spcPct val="0"/>
                </a:spcBef>
              </a:pPr>
              <a:r>
                <a:rPr lang="en-US" sz="3799" b="1">
                  <a:solidFill>
                    <a:srgbClr val="6EBE44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Our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894041" y="2699480"/>
            <a:ext cx="4498833" cy="4528927"/>
            <a:chOff x="0" y="0"/>
            <a:chExt cx="5998444" cy="603857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838894" cy="6038570"/>
            </a:xfrm>
            <a:custGeom>
              <a:avLst/>
              <a:gdLst/>
              <a:ahLst/>
              <a:cxnLst/>
              <a:rect l="l" t="t" r="r" b="b"/>
              <a:pathLst>
                <a:path w="5838894" h="6038570">
                  <a:moveTo>
                    <a:pt x="0" y="0"/>
                  </a:moveTo>
                  <a:lnTo>
                    <a:pt x="5838894" y="0"/>
                  </a:lnTo>
                  <a:lnTo>
                    <a:pt x="5838894" y="6038570"/>
                  </a:lnTo>
                  <a:lnTo>
                    <a:pt x="0" y="60385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029528" y="2634532"/>
              <a:ext cx="3779838" cy="14355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909"/>
                </a:lnSpc>
                <a:spcBef>
                  <a:spcPct val="0"/>
                </a:spcBef>
              </a:pPr>
              <a:r>
                <a:rPr lang="en-US" sz="6999" b="1">
                  <a:solidFill>
                    <a:srgbClr val="6EBE44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Vision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401044" y="1993702"/>
              <a:ext cx="4597400" cy="778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93"/>
                </a:lnSpc>
                <a:spcBef>
                  <a:spcPct val="0"/>
                </a:spcBef>
              </a:pPr>
              <a:r>
                <a:rPr lang="en-US" sz="3799" b="1">
                  <a:solidFill>
                    <a:srgbClr val="6EBE44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Our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640804" y="119370"/>
            <a:ext cx="4618496" cy="4776437"/>
            <a:chOff x="0" y="0"/>
            <a:chExt cx="6157995" cy="636858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157995" cy="6368582"/>
            </a:xfrm>
            <a:custGeom>
              <a:avLst/>
              <a:gdLst/>
              <a:ahLst/>
              <a:cxnLst/>
              <a:rect l="l" t="t" r="r" b="b"/>
              <a:pathLst>
                <a:path w="6157995" h="6368582">
                  <a:moveTo>
                    <a:pt x="0" y="0"/>
                  </a:moveTo>
                  <a:lnTo>
                    <a:pt x="6157995" y="0"/>
                  </a:lnTo>
                  <a:lnTo>
                    <a:pt x="6157995" y="6368582"/>
                  </a:lnTo>
                  <a:lnTo>
                    <a:pt x="0" y="63685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977893" y="2457005"/>
              <a:ext cx="4210209" cy="14355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909"/>
                </a:lnSpc>
                <a:spcBef>
                  <a:spcPct val="0"/>
                </a:spcBef>
              </a:pPr>
              <a:r>
                <a:rPr lang="en-US" sz="6999" b="1">
                  <a:solidFill>
                    <a:srgbClr val="6EBE44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Values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560595" y="1837229"/>
              <a:ext cx="4597400" cy="778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93"/>
                </a:lnSpc>
                <a:spcBef>
                  <a:spcPct val="0"/>
                </a:spcBef>
              </a:pPr>
              <a:r>
                <a:rPr lang="en-US" sz="3799" b="1">
                  <a:solidFill>
                    <a:srgbClr val="6EBE44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Our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176101" y="2989957"/>
            <a:ext cx="4525804" cy="4542840"/>
          </a:xfrm>
          <a:custGeom>
            <a:avLst/>
            <a:gdLst/>
            <a:ahLst/>
            <a:cxnLst/>
            <a:rect l="l" t="t" r="r" b="b"/>
            <a:pathLst>
              <a:path w="4525804" h="4542840">
                <a:moveTo>
                  <a:pt x="0" y="0"/>
                </a:moveTo>
                <a:lnTo>
                  <a:pt x="4525804" y="0"/>
                </a:lnTo>
                <a:lnTo>
                  <a:pt x="4525804" y="4542840"/>
                </a:lnTo>
                <a:lnTo>
                  <a:pt x="0" y="45428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16250106" y="9163936"/>
            <a:ext cx="1507065" cy="535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1"/>
              </a:lnSpc>
            </a:pPr>
            <a:r>
              <a:rPr lang="en-US" sz="3399" b="1">
                <a:solidFill>
                  <a:srgbClr val="6EBE44"/>
                </a:solidFill>
                <a:latin typeface="Poppins Bold"/>
                <a:ea typeface="Poppins Bold"/>
                <a:cs typeface="Poppins Bold"/>
                <a:sym typeface="Poppins Bold"/>
              </a:rPr>
              <a:t>01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89586" y="4763770"/>
            <a:ext cx="4498833" cy="1769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19"/>
              </a:lnSpc>
              <a:spcBef>
                <a:spcPct val="0"/>
              </a:spcBef>
            </a:pPr>
            <a:r>
              <a:rPr lang="en-US" sz="39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Your organizations mission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655697" y="7399077"/>
            <a:ext cx="7043174" cy="626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19"/>
              </a:lnSpc>
              <a:spcBef>
                <a:spcPct val="0"/>
              </a:spcBef>
            </a:pPr>
            <a:r>
              <a:rPr lang="en-US" sz="39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Your organizations vision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874620" y="4944894"/>
            <a:ext cx="4382487" cy="1769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19"/>
              </a:lnSpc>
              <a:spcBef>
                <a:spcPct val="0"/>
              </a:spcBef>
            </a:pPr>
            <a:r>
              <a:rPr lang="en-US" sz="39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Your organizations Values</a:t>
            </a:r>
          </a:p>
        </p:txBody>
      </p:sp>
      <p:sp>
        <p:nvSpPr>
          <p:cNvPr id="28" name="Freeform 28"/>
          <p:cNvSpPr/>
          <p:nvPr/>
        </p:nvSpPr>
        <p:spPr>
          <a:xfrm>
            <a:off x="8878710" y="-2751217"/>
            <a:ext cx="4525804" cy="4542840"/>
          </a:xfrm>
          <a:custGeom>
            <a:avLst/>
            <a:gdLst/>
            <a:ahLst/>
            <a:cxnLst/>
            <a:rect l="l" t="t" r="r" b="b"/>
            <a:pathLst>
              <a:path w="4525804" h="4542840">
                <a:moveTo>
                  <a:pt x="0" y="0"/>
                </a:moveTo>
                <a:lnTo>
                  <a:pt x="4525804" y="0"/>
                </a:lnTo>
                <a:lnTo>
                  <a:pt x="4525804" y="4542840"/>
                </a:lnTo>
                <a:lnTo>
                  <a:pt x="0" y="45428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-2262902" y="8510770"/>
            <a:ext cx="4525804" cy="4542840"/>
          </a:xfrm>
          <a:custGeom>
            <a:avLst/>
            <a:gdLst/>
            <a:ahLst/>
            <a:cxnLst/>
            <a:rect l="l" t="t" r="r" b="b"/>
            <a:pathLst>
              <a:path w="4525804" h="4542840">
                <a:moveTo>
                  <a:pt x="0" y="0"/>
                </a:moveTo>
                <a:lnTo>
                  <a:pt x="4525804" y="0"/>
                </a:lnTo>
                <a:lnTo>
                  <a:pt x="4525804" y="4542840"/>
                </a:lnTo>
                <a:lnTo>
                  <a:pt x="0" y="45428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13881620" y="9698987"/>
            <a:ext cx="2368486" cy="288525"/>
          </a:xfrm>
          <a:custGeom>
            <a:avLst/>
            <a:gdLst/>
            <a:ahLst/>
            <a:cxnLst/>
            <a:rect l="l" t="t" r="r" b="b"/>
            <a:pathLst>
              <a:path w="2368486" h="288525">
                <a:moveTo>
                  <a:pt x="0" y="0"/>
                </a:moveTo>
                <a:lnTo>
                  <a:pt x="2368486" y="0"/>
                </a:lnTo>
                <a:lnTo>
                  <a:pt x="2368486" y="288524"/>
                </a:lnTo>
                <a:lnTo>
                  <a:pt x="0" y="2885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5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84654"/>
            <a:ext cx="18288000" cy="10371654"/>
          </a:xfrm>
          <a:custGeom>
            <a:avLst/>
            <a:gdLst/>
            <a:ahLst/>
            <a:cxnLst/>
            <a:rect l="l" t="t" r="r" b="b"/>
            <a:pathLst>
              <a:path w="18288000" h="10371654">
                <a:moveTo>
                  <a:pt x="0" y="0"/>
                </a:moveTo>
                <a:lnTo>
                  <a:pt x="18288000" y="0"/>
                </a:lnTo>
                <a:lnTo>
                  <a:pt x="18288000" y="10371654"/>
                </a:lnTo>
                <a:lnTo>
                  <a:pt x="0" y="103716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7836" b="-4848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195488" y="8302969"/>
            <a:ext cx="1171124" cy="1227379"/>
          </a:xfrm>
          <a:custGeom>
            <a:avLst/>
            <a:gdLst/>
            <a:ahLst/>
            <a:cxnLst/>
            <a:rect l="l" t="t" r="r" b="b"/>
            <a:pathLst>
              <a:path w="1171124" h="1227379">
                <a:moveTo>
                  <a:pt x="0" y="0"/>
                </a:moveTo>
                <a:lnTo>
                  <a:pt x="1171124" y="0"/>
                </a:lnTo>
                <a:lnTo>
                  <a:pt x="1171124" y="1227379"/>
                </a:lnTo>
                <a:lnTo>
                  <a:pt x="0" y="12273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 rot="558007">
            <a:off x="12865779" y="-882392"/>
            <a:ext cx="6325454" cy="1324883"/>
            <a:chOff x="0" y="0"/>
            <a:chExt cx="2307543" cy="48332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07542" cy="483321"/>
            </a:xfrm>
            <a:custGeom>
              <a:avLst/>
              <a:gdLst/>
              <a:ahLst/>
              <a:cxnLst/>
              <a:rect l="l" t="t" r="r" b="b"/>
              <a:pathLst>
                <a:path w="2307542" h="483321">
                  <a:moveTo>
                    <a:pt x="0" y="0"/>
                  </a:moveTo>
                  <a:lnTo>
                    <a:pt x="2307542" y="0"/>
                  </a:lnTo>
                  <a:lnTo>
                    <a:pt x="2307542" y="483321"/>
                  </a:lnTo>
                  <a:lnTo>
                    <a:pt x="0" y="48332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 rot="558007">
            <a:off x="8104302" y="21585"/>
            <a:ext cx="11090232" cy="875570"/>
            <a:chOff x="0" y="0"/>
            <a:chExt cx="4045747" cy="3194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045746" cy="319410"/>
            </a:xfrm>
            <a:custGeom>
              <a:avLst/>
              <a:gdLst/>
              <a:ahLst/>
              <a:cxnLst/>
              <a:rect l="l" t="t" r="r" b="b"/>
              <a:pathLst>
                <a:path w="4045746" h="319410">
                  <a:moveTo>
                    <a:pt x="0" y="0"/>
                  </a:moveTo>
                  <a:lnTo>
                    <a:pt x="4045746" y="0"/>
                  </a:lnTo>
                  <a:lnTo>
                    <a:pt x="4045746" y="319410"/>
                  </a:lnTo>
                  <a:lnTo>
                    <a:pt x="0" y="31941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4048278" y="1918516"/>
            <a:ext cx="4022622" cy="6213389"/>
            <a:chOff x="0" y="0"/>
            <a:chExt cx="2192020" cy="3385820"/>
          </a:xfrm>
        </p:grpSpPr>
        <p:sp>
          <p:nvSpPr>
            <p:cNvPr id="9" name="Freeform 9"/>
            <p:cNvSpPr/>
            <p:nvPr/>
          </p:nvSpPr>
          <p:spPr>
            <a:xfrm>
              <a:off x="1270" y="-1"/>
              <a:ext cx="2194560" cy="3388362"/>
            </a:xfrm>
            <a:custGeom>
              <a:avLst/>
              <a:gdLst/>
              <a:ahLst/>
              <a:cxnLst/>
              <a:rect l="l" t="t" r="r" b="b"/>
              <a:pathLst>
                <a:path w="2194560" h="3388362">
                  <a:moveTo>
                    <a:pt x="3810" y="317501"/>
                  </a:moveTo>
                  <a:cubicBezTo>
                    <a:pt x="13970" y="425451"/>
                    <a:pt x="16510" y="533401"/>
                    <a:pt x="17780" y="642621"/>
                  </a:cubicBezTo>
                  <a:cubicBezTo>
                    <a:pt x="24130" y="1036321"/>
                    <a:pt x="21590" y="1430021"/>
                    <a:pt x="17780" y="1823721"/>
                  </a:cubicBezTo>
                  <a:cubicBezTo>
                    <a:pt x="13970" y="2218691"/>
                    <a:pt x="8890" y="2613661"/>
                    <a:pt x="8890" y="3009901"/>
                  </a:cubicBezTo>
                  <a:cubicBezTo>
                    <a:pt x="8890" y="3013711"/>
                    <a:pt x="8890" y="3017521"/>
                    <a:pt x="7620" y="3021331"/>
                  </a:cubicBezTo>
                  <a:cubicBezTo>
                    <a:pt x="11430" y="3022601"/>
                    <a:pt x="15240" y="3025141"/>
                    <a:pt x="19050" y="3027681"/>
                  </a:cubicBezTo>
                  <a:cubicBezTo>
                    <a:pt x="24130" y="3031491"/>
                    <a:pt x="27940" y="3037841"/>
                    <a:pt x="33020" y="3044191"/>
                  </a:cubicBezTo>
                  <a:cubicBezTo>
                    <a:pt x="44450" y="3058161"/>
                    <a:pt x="55880" y="3072131"/>
                    <a:pt x="66040" y="3086101"/>
                  </a:cubicBezTo>
                  <a:cubicBezTo>
                    <a:pt x="77470" y="3102611"/>
                    <a:pt x="88900" y="3117851"/>
                    <a:pt x="100330" y="3134361"/>
                  </a:cubicBezTo>
                  <a:cubicBezTo>
                    <a:pt x="105410" y="3141981"/>
                    <a:pt x="110490" y="3149601"/>
                    <a:pt x="115570" y="3155951"/>
                  </a:cubicBezTo>
                  <a:cubicBezTo>
                    <a:pt x="119380" y="3161031"/>
                    <a:pt x="125730" y="3163571"/>
                    <a:pt x="129540" y="3167381"/>
                  </a:cubicBezTo>
                  <a:cubicBezTo>
                    <a:pt x="142240" y="3177541"/>
                    <a:pt x="156210" y="3187701"/>
                    <a:pt x="168910" y="3197861"/>
                  </a:cubicBezTo>
                  <a:cubicBezTo>
                    <a:pt x="181610" y="3208021"/>
                    <a:pt x="194310" y="3216911"/>
                    <a:pt x="209550" y="3223261"/>
                  </a:cubicBezTo>
                  <a:cubicBezTo>
                    <a:pt x="243840" y="3238501"/>
                    <a:pt x="276860" y="3255011"/>
                    <a:pt x="311150" y="3270251"/>
                  </a:cubicBezTo>
                  <a:cubicBezTo>
                    <a:pt x="330200" y="3279141"/>
                    <a:pt x="349250" y="3286761"/>
                    <a:pt x="369570" y="3295651"/>
                  </a:cubicBezTo>
                  <a:cubicBezTo>
                    <a:pt x="370840" y="3296921"/>
                    <a:pt x="374650" y="3295651"/>
                    <a:pt x="375920" y="3295651"/>
                  </a:cubicBezTo>
                  <a:lnTo>
                    <a:pt x="383540" y="3295651"/>
                  </a:lnTo>
                  <a:lnTo>
                    <a:pt x="384810" y="3296921"/>
                  </a:lnTo>
                  <a:cubicBezTo>
                    <a:pt x="387350" y="3290571"/>
                    <a:pt x="389890" y="3285491"/>
                    <a:pt x="393700" y="3279141"/>
                  </a:cubicBezTo>
                  <a:cubicBezTo>
                    <a:pt x="397510" y="3274061"/>
                    <a:pt x="400050" y="3265171"/>
                    <a:pt x="408940" y="3265171"/>
                  </a:cubicBezTo>
                  <a:cubicBezTo>
                    <a:pt x="408940" y="3265171"/>
                    <a:pt x="410210" y="3265171"/>
                    <a:pt x="410210" y="3263901"/>
                  </a:cubicBezTo>
                  <a:cubicBezTo>
                    <a:pt x="414020" y="3257551"/>
                    <a:pt x="420370" y="3256281"/>
                    <a:pt x="427990" y="3255011"/>
                  </a:cubicBezTo>
                  <a:cubicBezTo>
                    <a:pt x="435610" y="3253741"/>
                    <a:pt x="441960" y="3249931"/>
                    <a:pt x="448310" y="3247391"/>
                  </a:cubicBezTo>
                  <a:cubicBezTo>
                    <a:pt x="449580" y="3247391"/>
                    <a:pt x="449580" y="3246121"/>
                    <a:pt x="450850" y="3246121"/>
                  </a:cubicBezTo>
                  <a:cubicBezTo>
                    <a:pt x="459740" y="3248661"/>
                    <a:pt x="466090" y="3242311"/>
                    <a:pt x="473710" y="3239771"/>
                  </a:cubicBezTo>
                  <a:lnTo>
                    <a:pt x="474980" y="3239771"/>
                  </a:lnTo>
                  <a:cubicBezTo>
                    <a:pt x="482600" y="3239771"/>
                    <a:pt x="488950" y="3235961"/>
                    <a:pt x="496570" y="3234691"/>
                  </a:cubicBezTo>
                  <a:cubicBezTo>
                    <a:pt x="502920" y="3233421"/>
                    <a:pt x="509270" y="3233421"/>
                    <a:pt x="515620" y="3229611"/>
                  </a:cubicBezTo>
                  <a:cubicBezTo>
                    <a:pt x="521970" y="3225801"/>
                    <a:pt x="529590" y="3223261"/>
                    <a:pt x="535940" y="3220721"/>
                  </a:cubicBezTo>
                  <a:cubicBezTo>
                    <a:pt x="542290" y="3218181"/>
                    <a:pt x="548640" y="3216911"/>
                    <a:pt x="554990" y="3214371"/>
                  </a:cubicBezTo>
                  <a:lnTo>
                    <a:pt x="561340" y="3214371"/>
                  </a:lnTo>
                  <a:cubicBezTo>
                    <a:pt x="567690" y="3214371"/>
                    <a:pt x="572770" y="3214371"/>
                    <a:pt x="577850" y="3210561"/>
                  </a:cubicBezTo>
                  <a:lnTo>
                    <a:pt x="580390" y="3210561"/>
                  </a:lnTo>
                  <a:cubicBezTo>
                    <a:pt x="586740" y="3210561"/>
                    <a:pt x="594360" y="3211831"/>
                    <a:pt x="600710" y="3211831"/>
                  </a:cubicBezTo>
                  <a:lnTo>
                    <a:pt x="605790" y="3211831"/>
                  </a:lnTo>
                  <a:cubicBezTo>
                    <a:pt x="612140" y="3210561"/>
                    <a:pt x="614680" y="3215641"/>
                    <a:pt x="618490" y="3218181"/>
                  </a:cubicBezTo>
                  <a:cubicBezTo>
                    <a:pt x="624840" y="3225801"/>
                    <a:pt x="632460" y="3227071"/>
                    <a:pt x="642620" y="3225801"/>
                  </a:cubicBezTo>
                  <a:cubicBezTo>
                    <a:pt x="651510" y="3224531"/>
                    <a:pt x="659130" y="3223261"/>
                    <a:pt x="668020" y="3223261"/>
                  </a:cubicBezTo>
                  <a:cubicBezTo>
                    <a:pt x="671830" y="3223261"/>
                    <a:pt x="676910" y="3224531"/>
                    <a:pt x="680720" y="3225801"/>
                  </a:cubicBezTo>
                  <a:cubicBezTo>
                    <a:pt x="684530" y="3227071"/>
                    <a:pt x="687070" y="3228341"/>
                    <a:pt x="690880" y="3229611"/>
                  </a:cubicBezTo>
                  <a:lnTo>
                    <a:pt x="694690" y="3233421"/>
                  </a:lnTo>
                  <a:cubicBezTo>
                    <a:pt x="694690" y="3233421"/>
                    <a:pt x="695960" y="3237231"/>
                    <a:pt x="697230" y="3238501"/>
                  </a:cubicBezTo>
                  <a:cubicBezTo>
                    <a:pt x="699770" y="3239771"/>
                    <a:pt x="702310" y="3239771"/>
                    <a:pt x="703580" y="3241041"/>
                  </a:cubicBezTo>
                  <a:lnTo>
                    <a:pt x="704850" y="3242311"/>
                  </a:lnTo>
                  <a:cubicBezTo>
                    <a:pt x="711200" y="3238501"/>
                    <a:pt x="713740" y="3244851"/>
                    <a:pt x="717550" y="3246121"/>
                  </a:cubicBezTo>
                  <a:cubicBezTo>
                    <a:pt x="722630" y="3248661"/>
                    <a:pt x="726440" y="3251201"/>
                    <a:pt x="731520" y="3255011"/>
                  </a:cubicBezTo>
                  <a:cubicBezTo>
                    <a:pt x="731520" y="3253741"/>
                    <a:pt x="731520" y="3252471"/>
                    <a:pt x="732790" y="3251201"/>
                  </a:cubicBezTo>
                  <a:cubicBezTo>
                    <a:pt x="740410" y="3252471"/>
                    <a:pt x="749300" y="3252471"/>
                    <a:pt x="756920" y="3257551"/>
                  </a:cubicBezTo>
                  <a:cubicBezTo>
                    <a:pt x="758190" y="3255011"/>
                    <a:pt x="760730" y="3252471"/>
                    <a:pt x="763270" y="3249931"/>
                  </a:cubicBezTo>
                  <a:cubicBezTo>
                    <a:pt x="763270" y="3249931"/>
                    <a:pt x="763270" y="3248661"/>
                    <a:pt x="764540" y="3248661"/>
                  </a:cubicBezTo>
                  <a:cubicBezTo>
                    <a:pt x="770890" y="3247391"/>
                    <a:pt x="774700" y="3243581"/>
                    <a:pt x="775970" y="3237231"/>
                  </a:cubicBezTo>
                  <a:cubicBezTo>
                    <a:pt x="777240" y="3234691"/>
                    <a:pt x="777240" y="3232151"/>
                    <a:pt x="777240" y="3230881"/>
                  </a:cubicBezTo>
                  <a:cubicBezTo>
                    <a:pt x="782320" y="3228341"/>
                    <a:pt x="786130" y="3225801"/>
                    <a:pt x="791210" y="3223261"/>
                  </a:cubicBezTo>
                  <a:lnTo>
                    <a:pt x="791210" y="3220721"/>
                  </a:lnTo>
                  <a:cubicBezTo>
                    <a:pt x="787400" y="3214371"/>
                    <a:pt x="787400" y="3213101"/>
                    <a:pt x="793750" y="3210561"/>
                  </a:cubicBezTo>
                  <a:cubicBezTo>
                    <a:pt x="795020" y="3209291"/>
                    <a:pt x="795020" y="3208021"/>
                    <a:pt x="796290" y="3208021"/>
                  </a:cubicBezTo>
                  <a:cubicBezTo>
                    <a:pt x="798830" y="3206751"/>
                    <a:pt x="801370" y="3205481"/>
                    <a:pt x="802640" y="3204211"/>
                  </a:cubicBezTo>
                  <a:cubicBezTo>
                    <a:pt x="802640" y="3204211"/>
                    <a:pt x="802640" y="3205481"/>
                    <a:pt x="803910" y="3205481"/>
                  </a:cubicBezTo>
                  <a:lnTo>
                    <a:pt x="803910" y="3202941"/>
                  </a:lnTo>
                  <a:cubicBezTo>
                    <a:pt x="811530" y="3200401"/>
                    <a:pt x="819150" y="3197861"/>
                    <a:pt x="826770" y="3194051"/>
                  </a:cubicBezTo>
                  <a:cubicBezTo>
                    <a:pt x="830580" y="3191511"/>
                    <a:pt x="834390" y="3190241"/>
                    <a:pt x="839470" y="3192781"/>
                  </a:cubicBezTo>
                  <a:cubicBezTo>
                    <a:pt x="842010" y="3194051"/>
                    <a:pt x="844550" y="3192781"/>
                    <a:pt x="847090" y="3191511"/>
                  </a:cubicBezTo>
                  <a:cubicBezTo>
                    <a:pt x="853440" y="3188971"/>
                    <a:pt x="859790" y="3187701"/>
                    <a:pt x="866140" y="3185161"/>
                  </a:cubicBezTo>
                  <a:cubicBezTo>
                    <a:pt x="871220" y="3183891"/>
                    <a:pt x="875030" y="3181351"/>
                    <a:pt x="880110" y="3178811"/>
                  </a:cubicBezTo>
                  <a:cubicBezTo>
                    <a:pt x="880110" y="3178811"/>
                    <a:pt x="881380" y="3176271"/>
                    <a:pt x="880110" y="3175001"/>
                  </a:cubicBezTo>
                  <a:cubicBezTo>
                    <a:pt x="880110" y="3173731"/>
                    <a:pt x="878840" y="3171191"/>
                    <a:pt x="878840" y="3169921"/>
                  </a:cubicBezTo>
                  <a:cubicBezTo>
                    <a:pt x="882650" y="3167381"/>
                    <a:pt x="885190" y="3164841"/>
                    <a:pt x="887730" y="3164841"/>
                  </a:cubicBezTo>
                  <a:cubicBezTo>
                    <a:pt x="891540" y="3163571"/>
                    <a:pt x="896620" y="3163571"/>
                    <a:pt x="901700" y="3162301"/>
                  </a:cubicBezTo>
                  <a:cubicBezTo>
                    <a:pt x="905510" y="3150871"/>
                    <a:pt x="913130" y="3148331"/>
                    <a:pt x="922020" y="3152141"/>
                  </a:cubicBezTo>
                  <a:lnTo>
                    <a:pt x="924560" y="3149601"/>
                  </a:lnTo>
                  <a:cubicBezTo>
                    <a:pt x="925830" y="3150871"/>
                    <a:pt x="925830" y="3150871"/>
                    <a:pt x="925830" y="3152141"/>
                  </a:cubicBezTo>
                  <a:cubicBezTo>
                    <a:pt x="929640" y="3149601"/>
                    <a:pt x="933450" y="3147061"/>
                    <a:pt x="937260" y="3145791"/>
                  </a:cubicBezTo>
                  <a:cubicBezTo>
                    <a:pt x="941070" y="3143251"/>
                    <a:pt x="944880" y="3140711"/>
                    <a:pt x="949960" y="3143251"/>
                  </a:cubicBezTo>
                  <a:cubicBezTo>
                    <a:pt x="949960" y="3136901"/>
                    <a:pt x="953770" y="3136901"/>
                    <a:pt x="957580" y="3138171"/>
                  </a:cubicBezTo>
                  <a:cubicBezTo>
                    <a:pt x="960120" y="3138171"/>
                    <a:pt x="963930" y="3136901"/>
                    <a:pt x="966470" y="3135632"/>
                  </a:cubicBezTo>
                  <a:cubicBezTo>
                    <a:pt x="967740" y="3135632"/>
                    <a:pt x="970280" y="3134361"/>
                    <a:pt x="971550" y="3135632"/>
                  </a:cubicBezTo>
                  <a:cubicBezTo>
                    <a:pt x="976630" y="3139442"/>
                    <a:pt x="984250" y="3140711"/>
                    <a:pt x="989330" y="3147061"/>
                  </a:cubicBezTo>
                  <a:cubicBezTo>
                    <a:pt x="993140" y="3152141"/>
                    <a:pt x="999490" y="3154682"/>
                    <a:pt x="1002030" y="3162301"/>
                  </a:cubicBezTo>
                  <a:cubicBezTo>
                    <a:pt x="1003300" y="3164841"/>
                    <a:pt x="1008380" y="3167381"/>
                    <a:pt x="1010920" y="3168651"/>
                  </a:cubicBezTo>
                  <a:cubicBezTo>
                    <a:pt x="1010920" y="3168651"/>
                    <a:pt x="1012190" y="3168651"/>
                    <a:pt x="1013460" y="3169921"/>
                  </a:cubicBezTo>
                  <a:cubicBezTo>
                    <a:pt x="1014730" y="3173732"/>
                    <a:pt x="1018540" y="3172461"/>
                    <a:pt x="1021080" y="3171192"/>
                  </a:cubicBezTo>
                  <a:cubicBezTo>
                    <a:pt x="1023620" y="3171192"/>
                    <a:pt x="1026160" y="3169921"/>
                    <a:pt x="1027430" y="3173732"/>
                  </a:cubicBezTo>
                  <a:cubicBezTo>
                    <a:pt x="1027430" y="3175002"/>
                    <a:pt x="1031240" y="3176271"/>
                    <a:pt x="1032510" y="3177542"/>
                  </a:cubicBezTo>
                  <a:cubicBezTo>
                    <a:pt x="1036320" y="3180082"/>
                    <a:pt x="1040130" y="3182621"/>
                    <a:pt x="1042670" y="3185162"/>
                  </a:cubicBezTo>
                  <a:cubicBezTo>
                    <a:pt x="1043940" y="3186432"/>
                    <a:pt x="1045210" y="3187702"/>
                    <a:pt x="1045210" y="3188972"/>
                  </a:cubicBezTo>
                  <a:cubicBezTo>
                    <a:pt x="1045210" y="3192782"/>
                    <a:pt x="1049020" y="3195322"/>
                    <a:pt x="1052830" y="3195322"/>
                  </a:cubicBezTo>
                  <a:cubicBezTo>
                    <a:pt x="1057910" y="3196592"/>
                    <a:pt x="1061720" y="3196592"/>
                    <a:pt x="1066800" y="3197862"/>
                  </a:cubicBezTo>
                  <a:cubicBezTo>
                    <a:pt x="1068070" y="3197862"/>
                    <a:pt x="1068070" y="3200402"/>
                    <a:pt x="1069340" y="3200402"/>
                  </a:cubicBezTo>
                  <a:cubicBezTo>
                    <a:pt x="1070610" y="3202942"/>
                    <a:pt x="1071880" y="3206752"/>
                    <a:pt x="1076960" y="3204212"/>
                  </a:cubicBezTo>
                  <a:cubicBezTo>
                    <a:pt x="1079500" y="3202942"/>
                    <a:pt x="1087120" y="3205482"/>
                    <a:pt x="1088390" y="3208022"/>
                  </a:cubicBezTo>
                  <a:cubicBezTo>
                    <a:pt x="1090930" y="3216912"/>
                    <a:pt x="1099820" y="3216912"/>
                    <a:pt x="1106170" y="3219452"/>
                  </a:cubicBezTo>
                  <a:cubicBezTo>
                    <a:pt x="1107440" y="3219452"/>
                    <a:pt x="1108710" y="3219452"/>
                    <a:pt x="1108710" y="3220722"/>
                  </a:cubicBezTo>
                  <a:cubicBezTo>
                    <a:pt x="1112520" y="3225802"/>
                    <a:pt x="1117600" y="3227072"/>
                    <a:pt x="1122680" y="3229612"/>
                  </a:cubicBezTo>
                  <a:cubicBezTo>
                    <a:pt x="1127760" y="3232152"/>
                    <a:pt x="1132840" y="3237232"/>
                    <a:pt x="1137920" y="3242312"/>
                  </a:cubicBezTo>
                  <a:lnTo>
                    <a:pt x="1144270" y="3248662"/>
                  </a:lnTo>
                  <a:cubicBezTo>
                    <a:pt x="1145540" y="3249932"/>
                    <a:pt x="1146810" y="3249932"/>
                    <a:pt x="1148080" y="3249932"/>
                  </a:cubicBezTo>
                  <a:cubicBezTo>
                    <a:pt x="1151890" y="3249932"/>
                    <a:pt x="1155700" y="3248662"/>
                    <a:pt x="1158240" y="3252472"/>
                  </a:cubicBezTo>
                  <a:cubicBezTo>
                    <a:pt x="1158240" y="3252472"/>
                    <a:pt x="1159510" y="3253742"/>
                    <a:pt x="1160780" y="3253742"/>
                  </a:cubicBezTo>
                  <a:cubicBezTo>
                    <a:pt x="1170940" y="3252472"/>
                    <a:pt x="1177290" y="3258822"/>
                    <a:pt x="1183640" y="3265172"/>
                  </a:cubicBezTo>
                  <a:cubicBezTo>
                    <a:pt x="1186180" y="3267712"/>
                    <a:pt x="1191260" y="3268982"/>
                    <a:pt x="1193800" y="3268982"/>
                  </a:cubicBezTo>
                  <a:cubicBezTo>
                    <a:pt x="1201420" y="3271522"/>
                    <a:pt x="1210310" y="3272792"/>
                    <a:pt x="1216660" y="3277872"/>
                  </a:cubicBezTo>
                  <a:cubicBezTo>
                    <a:pt x="1220470" y="3280412"/>
                    <a:pt x="1225550" y="3284222"/>
                    <a:pt x="1229360" y="3284222"/>
                  </a:cubicBezTo>
                  <a:cubicBezTo>
                    <a:pt x="1235710" y="3284222"/>
                    <a:pt x="1238250" y="3289302"/>
                    <a:pt x="1240790" y="3293112"/>
                  </a:cubicBezTo>
                  <a:cubicBezTo>
                    <a:pt x="1248410" y="3294382"/>
                    <a:pt x="1256030" y="3294382"/>
                    <a:pt x="1259840" y="3302002"/>
                  </a:cubicBezTo>
                  <a:cubicBezTo>
                    <a:pt x="1259840" y="3303272"/>
                    <a:pt x="1261110" y="3303272"/>
                    <a:pt x="1262380" y="3303272"/>
                  </a:cubicBezTo>
                  <a:cubicBezTo>
                    <a:pt x="1267460" y="3304542"/>
                    <a:pt x="1272540" y="3305812"/>
                    <a:pt x="1277620" y="3308352"/>
                  </a:cubicBezTo>
                  <a:cubicBezTo>
                    <a:pt x="1280160" y="3309622"/>
                    <a:pt x="1282700" y="3312162"/>
                    <a:pt x="1286510" y="3314702"/>
                  </a:cubicBezTo>
                  <a:cubicBezTo>
                    <a:pt x="1287780" y="3314702"/>
                    <a:pt x="1287780" y="3315972"/>
                    <a:pt x="1289050" y="3315972"/>
                  </a:cubicBezTo>
                  <a:cubicBezTo>
                    <a:pt x="1297940" y="3315972"/>
                    <a:pt x="1300480" y="3322322"/>
                    <a:pt x="1305560" y="3327402"/>
                  </a:cubicBezTo>
                  <a:cubicBezTo>
                    <a:pt x="1313180" y="3333752"/>
                    <a:pt x="1322070" y="3340102"/>
                    <a:pt x="1328420" y="3347722"/>
                  </a:cubicBezTo>
                  <a:cubicBezTo>
                    <a:pt x="1332230" y="3352802"/>
                    <a:pt x="1338580" y="3355342"/>
                    <a:pt x="1342390" y="3357882"/>
                  </a:cubicBezTo>
                  <a:lnTo>
                    <a:pt x="1350010" y="3361692"/>
                  </a:lnTo>
                  <a:cubicBezTo>
                    <a:pt x="1352550" y="3364232"/>
                    <a:pt x="1355090" y="3366772"/>
                    <a:pt x="1358900" y="3369312"/>
                  </a:cubicBezTo>
                  <a:cubicBezTo>
                    <a:pt x="1362710" y="3370582"/>
                    <a:pt x="1363980" y="3375662"/>
                    <a:pt x="1369060" y="3374392"/>
                  </a:cubicBezTo>
                  <a:cubicBezTo>
                    <a:pt x="1371600" y="3374392"/>
                    <a:pt x="1374140" y="3375662"/>
                    <a:pt x="1376680" y="3376932"/>
                  </a:cubicBezTo>
                  <a:cubicBezTo>
                    <a:pt x="1380490" y="3379472"/>
                    <a:pt x="1381760" y="3382012"/>
                    <a:pt x="1386840" y="3382012"/>
                  </a:cubicBezTo>
                  <a:cubicBezTo>
                    <a:pt x="1389380" y="3382012"/>
                    <a:pt x="1391920" y="3384552"/>
                    <a:pt x="1393190" y="3385822"/>
                  </a:cubicBezTo>
                  <a:cubicBezTo>
                    <a:pt x="1399540" y="3388362"/>
                    <a:pt x="1405890" y="3388362"/>
                    <a:pt x="1409700" y="3380742"/>
                  </a:cubicBezTo>
                  <a:lnTo>
                    <a:pt x="1410970" y="3379472"/>
                  </a:lnTo>
                  <a:cubicBezTo>
                    <a:pt x="1416050" y="3382012"/>
                    <a:pt x="1416050" y="3376932"/>
                    <a:pt x="1417320" y="3374392"/>
                  </a:cubicBezTo>
                  <a:cubicBezTo>
                    <a:pt x="1418590" y="3373122"/>
                    <a:pt x="1421130" y="3371852"/>
                    <a:pt x="1422400" y="3370582"/>
                  </a:cubicBezTo>
                  <a:cubicBezTo>
                    <a:pt x="1424940" y="3368042"/>
                    <a:pt x="1427480" y="3366772"/>
                    <a:pt x="1431290" y="3364232"/>
                  </a:cubicBezTo>
                  <a:cubicBezTo>
                    <a:pt x="1432560" y="3362962"/>
                    <a:pt x="1435100" y="3361692"/>
                    <a:pt x="1436370" y="3361692"/>
                  </a:cubicBezTo>
                  <a:cubicBezTo>
                    <a:pt x="1442720" y="3361692"/>
                    <a:pt x="1446530" y="3359152"/>
                    <a:pt x="1451610" y="3354072"/>
                  </a:cubicBezTo>
                  <a:cubicBezTo>
                    <a:pt x="1455420" y="3350262"/>
                    <a:pt x="1461770" y="3347722"/>
                    <a:pt x="1466850" y="3345182"/>
                  </a:cubicBezTo>
                  <a:cubicBezTo>
                    <a:pt x="1471930" y="3342642"/>
                    <a:pt x="1477010" y="3340102"/>
                    <a:pt x="1483360" y="3338832"/>
                  </a:cubicBezTo>
                  <a:cubicBezTo>
                    <a:pt x="1487170" y="3337562"/>
                    <a:pt x="1490980" y="3337562"/>
                    <a:pt x="1494790" y="3337562"/>
                  </a:cubicBezTo>
                  <a:lnTo>
                    <a:pt x="1497330" y="3337562"/>
                  </a:lnTo>
                  <a:cubicBezTo>
                    <a:pt x="1502410" y="3335021"/>
                    <a:pt x="1507490" y="3331212"/>
                    <a:pt x="1513840" y="3328671"/>
                  </a:cubicBezTo>
                  <a:lnTo>
                    <a:pt x="1517650" y="3328671"/>
                  </a:lnTo>
                  <a:cubicBezTo>
                    <a:pt x="1524000" y="3331212"/>
                    <a:pt x="1530350" y="3331212"/>
                    <a:pt x="1536700" y="3326131"/>
                  </a:cubicBezTo>
                  <a:cubicBezTo>
                    <a:pt x="1537970" y="3324861"/>
                    <a:pt x="1540510" y="3323591"/>
                    <a:pt x="1541780" y="3322321"/>
                  </a:cubicBezTo>
                  <a:cubicBezTo>
                    <a:pt x="1548130" y="3324862"/>
                    <a:pt x="1554480" y="3329942"/>
                    <a:pt x="1562100" y="3329942"/>
                  </a:cubicBezTo>
                  <a:cubicBezTo>
                    <a:pt x="1564640" y="3329942"/>
                    <a:pt x="1568450" y="3328671"/>
                    <a:pt x="1570990" y="3327401"/>
                  </a:cubicBezTo>
                  <a:cubicBezTo>
                    <a:pt x="1576070" y="3327401"/>
                    <a:pt x="1581150" y="3327401"/>
                    <a:pt x="1584960" y="3326131"/>
                  </a:cubicBezTo>
                  <a:cubicBezTo>
                    <a:pt x="1590040" y="3324861"/>
                    <a:pt x="1596390" y="3326131"/>
                    <a:pt x="1601470" y="3323591"/>
                  </a:cubicBezTo>
                  <a:cubicBezTo>
                    <a:pt x="1604010" y="3317241"/>
                    <a:pt x="1605280" y="3317241"/>
                    <a:pt x="1611630" y="3318511"/>
                  </a:cubicBezTo>
                  <a:cubicBezTo>
                    <a:pt x="1619250" y="3319781"/>
                    <a:pt x="1624330" y="3318511"/>
                    <a:pt x="1629410" y="3312161"/>
                  </a:cubicBezTo>
                  <a:cubicBezTo>
                    <a:pt x="1631950" y="3308351"/>
                    <a:pt x="1638300" y="3308351"/>
                    <a:pt x="1642110" y="3305811"/>
                  </a:cubicBezTo>
                  <a:cubicBezTo>
                    <a:pt x="1643380" y="3305811"/>
                    <a:pt x="1644650" y="3304541"/>
                    <a:pt x="1645920" y="3304541"/>
                  </a:cubicBezTo>
                  <a:cubicBezTo>
                    <a:pt x="1648460" y="3303271"/>
                    <a:pt x="1649730" y="3303271"/>
                    <a:pt x="1652270" y="3302001"/>
                  </a:cubicBezTo>
                  <a:cubicBezTo>
                    <a:pt x="1658620" y="3299461"/>
                    <a:pt x="1664970" y="3298191"/>
                    <a:pt x="1671320" y="3294381"/>
                  </a:cubicBezTo>
                  <a:cubicBezTo>
                    <a:pt x="1677670" y="3290571"/>
                    <a:pt x="1682750" y="3288031"/>
                    <a:pt x="1689100" y="3293111"/>
                  </a:cubicBezTo>
                  <a:lnTo>
                    <a:pt x="1691640" y="3293111"/>
                  </a:lnTo>
                  <a:cubicBezTo>
                    <a:pt x="1694180" y="3291841"/>
                    <a:pt x="1695450" y="3291841"/>
                    <a:pt x="1697990" y="3290571"/>
                  </a:cubicBezTo>
                  <a:cubicBezTo>
                    <a:pt x="1697990" y="3286761"/>
                    <a:pt x="1697990" y="3281681"/>
                    <a:pt x="1703070" y="3277871"/>
                  </a:cubicBezTo>
                  <a:cubicBezTo>
                    <a:pt x="1704340" y="3276601"/>
                    <a:pt x="1704340" y="3274061"/>
                    <a:pt x="1706880" y="3272791"/>
                  </a:cubicBezTo>
                  <a:cubicBezTo>
                    <a:pt x="1709420" y="3270251"/>
                    <a:pt x="1713230" y="3270251"/>
                    <a:pt x="1715770" y="3271521"/>
                  </a:cubicBezTo>
                  <a:cubicBezTo>
                    <a:pt x="1717040" y="3272791"/>
                    <a:pt x="1719580" y="3271521"/>
                    <a:pt x="1720849" y="3271521"/>
                  </a:cubicBezTo>
                  <a:cubicBezTo>
                    <a:pt x="1728470" y="3270251"/>
                    <a:pt x="1737360" y="3270251"/>
                    <a:pt x="1744979" y="3268981"/>
                  </a:cubicBezTo>
                  <a:cubicBezTo>
                    <a:pt x="1752599" y="3267710"/>
                    <a:pt x="1760219" y="3266440"/>
                    <a:pt x="1767839" y="3263901"/>
                  </a:cubicBezTo>
                  <a:cubicBezTo>
                    <a:pt x="1772919" y="3261360"/>
                    <a:pt x="1777999" y="3262631"/>
                    <a:pt x="1783079" y="3262631"/>
                  </a:cubicBezTo>
                  <a:cubicBezTo>
                    <a:pt x="1793239" y="3263901"/>
                    <a:pt x="1802129" y="3263901"/>
                    <a:pt x="1811019" y="3258821"/>
                  </a:cubicBezTo>
                  <a:lnTo>
                    <a:pt x="1808479" y="3256281"/>
                  </a:lnTo>
                  <a:cubicBezTo>
                    <a:pt x="1811019" y="3255010"/>
                    <a:pt x="1813559" y="3255010"/>
                    <a:pt x="1817369" y="3255010"/>
                  </a:cubicBezTo>
                  <a:cubicBezTo>
                    <a:pt x="1819909" y="3258820"/>
                    <a:pt x="1823719" y="3256281"/>
                    <a:pt x="1826259" y="3253740"/>
                  </a:cubicBezTo>
                  <a:cubicBezTo>
                    <a:pt x="1830069" y="3249930"/>
                    <a:pt x="1833879" y="3251200"/>
                    <a:pt x="1838959" y="3251200"/>
                  </a:cubicBezTo>
                  <a:cubicBezTo>
                    <a:pt x="1844039" y="3252470"/>
                    <a:pt x="1850389" y="3249930"/>
                    <a:pt x="1856739" y="3248660"/>
                  </a:cubicBezTo>
                  <a:cubicBezTo>
                    <a:pt x="1858009" y="3248660"/>
                    <a:pt x="1859279" y="3246120"/>
                    <a:pt x="1859279" y="3244850"/>
                  </a:cubicBezTo>
                  <a:cubicBezTo>
                    <a:pt x="1861819" y="3244850"/>
                    <a:pt x="1864359" y="3243580"/>
                    <a:pt x="1868169" y="3243580"/>
                  </a:cubicBezTo>
                  <a:lnTo>
                    <a:pt x="1873249" y="3243580"/>
                  </a:lnTo>
                  <a:cubicBezTo>
                    <a:pt x="1878329" y="3246120"/>
                    <a:pt x="1883409" y="3246120"/>
                    <a:pt x="1888489" y="3243580"/>
                  </a:cubicBezTo>
                  <a:cubicBezTo>
                    <a:pt x="1889759" y="3242310"/>
                    <a:pt x="1892299" y="3242310"/>
                    <a:pt x="1893569" y="3242310"/>
                  </a:cubicBezTo>
                  <a:cubicBezTo>
                    <a:pt x="1897379" y="3241040"/>
                    <a:pt x="1901189" y="3242310"/>
                    <a:pt x="1903729" y="3238500"/>
                  </a:cubicBezTo>
                  <a:cubicBezTo>
                    <a:pt x="1904999" y="3237230"/>
                    <a:pt x="1907539" y="3238500"/>
                    <a:pt x="1910079" y="3237230"/>
                  </a:cubicBezTo>
                  <a:lnTo>
                    <a:pt x="1946910" y="3237230"/>
                  </a:lnTo>
                  <a:cubicBezTo>
                    <a:pt x="1951990" y="3237230"/>
                    <a:pt x="1958340" y="3238500"/>
                    <a:pt x="1963420" y="3239770"/>
                  </a:cubicBezTo>
                  <a:cubicBezTo>
                    <a:pt x="1969770" y="3241040"/>
                    <a:pt x="1974850" y="3239770"/>
                    <a:pt x="1979930" y="3238500"/>
                  </a:cubicBezTo>
                  <a:lnTo>
                    <a:pt x="1988820" y="3238500"/>
                  </a:lnTo>
                  <a:cubicBezTo>
                    <a:pt x="1992630" y="3238500"/>
                    <a:pt x="1996440" y="3239770"/>
                    <a:pt x="2000250" y="3238500"/>
                  </a:cubicBezTo>
                  <a:cubicBezTo>
                    <a:pt x="2002790" y="3238500"/>
                    <a:pt x="2004060" y="3235960"/>
                    <a:pt x="2005330" y="3233420"/>
                  </a:cubicBezTo>
                  <a:cubicBezTo>
                    <a:pt x="2007870" y="3229610"/>
                    <a:pt x="2011680" y="3228340"/>
                    <a:pt x="2016760" y="3228340"/>
                  </a:cubicBezTo>
                  <a:cubicBezTo>
                    <a:pt x="2020570" y="3228340"/>
                    <a:pt x="2024380" y="3227070"/>
                    <a:pt x="2028190" y="3225800"/>
                  </a:cubicBezTo>
                  <a:lnTo>
                    <a:pt x="2030730" y="3225800"/>
                  </a:lnTo>
                  <a:cubicBezTo>
                    <a:pt x="2035810" y="3233420"/>
                    <a:pt x="2043430" y="3228340"/>
                    <a:pt x="2049780" y="3229610"/>
                  </a:cubicBezTo>
                  <a:lnTo>
                    <a:pt x="2052320" y="3229610"/>
                  </a:lnTo>
                  <a:cubicBezTo>
                    <a:pt x="2057399" y="3232150"/>
                    <a:pt x="2063749" y="3234690"/>
                    <a:pt x="2068830" y="3235960"/>
                  </a:cubicBezTo>
                  <a:cubicBezTo>
                    <a:pt x="2075180" y="3237230"/>
                    <a:pt x="2080260" y="3243580"/>
                    <a:pt x="2085340" y="3243580"/>
                  </a:cubicBezTo>
                  <a:cubicBezTo>
                    <a:pt x="2094230" y="3243580"/>
                    <a:pt x="2101850" y="3249930"/>
                    <a:pt x="2109470" y="3251200"/>
                  </a:cubicBezTo>
                  <a:cubicBezTo>
                    <a:pt x="2115820" y="3252470"/>
                    <a:pt x="2122170" y="3255010"/>
                    <a:pt x="2128520" y="3257550"/>
                  </a:cubicBezTo>
                  <a:cubicBezTo>
                    <a:pt x="2131060" y="3258820"/>
                    <a:pt x="2134870" y="3257550"/>
                    <a:pt x="2137410" y="3257550"/>
                  </a:cubicBezTo>
                  <a:cubicBezTo>
                    <a:pt x="2145030" y="3258820"/>
                    <a:pt x="2152649" y="3258820"/>
                    <a:pt x="2160270" y="3260090"/>
                  </a:cubicBezTo>
                  <a:lnTo>
                    <a:pt x="2161540" y="3260090"/>
                  </a:lnTo>
                  <a:cubicBezTo>
                    <a:pt x="2170430" y="3258820"/>
                    <a:pt x="2179320" y="3261360"/>
                    <a:pt x="2188210" y="3261360"/>
                  </a:cubicBezTo>
                  <a:cubicBezTo>
                    <a:pt x="2189480" y="3035300"/>
                    <a:pt x="2183130" y="2809240"/>
                    <a:pt x="2175510" y="2583181"/>
                  </a:cubicBezTo>
                  <a:cubicBezTo>
                    <a:pt x="2167890" y="2368551"/>
                    <a:pt x="2160270" y="2153920"/>
                    <a:pt x="2159000" y="1939291"/>
                  </a:cubicBezTo>
                  <a:cubicBezTo>
                    <a:pt x="2159000" y="1831341"/>
                    <a:pt x="2160270" y="1724661"/>
                    <a:pt x="2162810" y="1616711"/>
                  </a:cubicBezTo>
                  <a:cubicBezTo>
                    <a:pt x="2166620" y="1508761"/>
                    <a:pt x="2174240" y="1400811"/>
                    <a:pt x="2179320" y="1292861"/>
                  </a:cubicBezTo>
                  <a:cubicBezTo>
                    <a:pt x="2194560" y="951231"/>
                    <a:pt x="2185670" y="608331"/>
                    <a:pt x="2180590" y="266701"/>
                  </a:cubicBezTo>
                  <a:cubicBezTo>
                    <a:pt x="2176780" y="265431"/>
                    <a:pt x="2174240" y="264161"/>
                    <a:pt x="2171700" y="262891"/>
                  </a:cubicBezTo>
                  <a:cubicBezTo>
                    <a:pt x="2167890" y="260351"/>
                    <a:pt x="2164080" y="259081"/>
                    <a:pt x="2159000" y="260351"/>
                  </a:cubicBezTo>
                  <a:lnTo>
                    <a:pt x="2151380" y="260351"/>
                  </a:lnTo>
                  <a:cubicBezTo>
                    <a:pt x="2147570" y="260351"/>
                    <a:pt x="2142490" y="260351"/>
                    <a:pt x="2139950" y="265431"/>
                  </a:cubicBezTo>
                  <a:cubicBezTo>
                    <a:pt x="2139950" y="265431"/>
                    <a:pt x="2138680" y="266701"/>
                    <a:pt x="2137410" y="266701"/>
                  </a:cubicBezTo>
                  <a:lnTo>
                    <a:pt x="2132330" y="266701"/>
                  </a:lnTo>
                  <a:cubicBezTo>
                    <a:pt x="2131060" y="264161"/>
                    <a:pt x="2133600" y="259081"/>
                    <a:pt x="2127250" y="260351"/>
                  </a:cubicBezTo>
                  <a:cubicBezTo>
                    <a:pt x="2124710" y="260351"/>
                    <a:pt x="2120900" y="261621"/>
                    <a:pt x="2118360" y="261621"/>
                  </a:cubicBezTo>
                  <a:lnTo>
                    <a:pt x="2099310" y="261621"/>
                  </a:lnTo>
                  <a:cubicBezTo>
                    <a:pt x="2098040" y="259081"/>
                    <a:pt x="2096770" y="256541"/>
                    <a:pt x="2094230" y="252731"/>
                  </a:cubicBezTo>
                  <a:cubicBezTo>
                    <a:pt x="2092960" y="250191"/>
                    <a:pt x="2091690" y="248921"/>
                    <a:pt x="2087880" y="251461"/>
                  </a:cubicBezTo>
                  <a:cubicBezTo>
                    <a:pt x="2085340" y="252731"/>
                    <a:pt x="2084070" y="252731"/>
                    <a:pt x="2082800" y="250191"/>
                  </a:cubicBezTo>
                  <a:cubicBezTo>
                    <a:pt x="2078990" y="243841"/>
                    <a:pt x="2075180" y="238761"/>
                    <a:pt x="2067560" y="237491"/>
                  </a:cubicBezTo>
                  <a:cubicBezTo>
                    <a:pt x="2066290" y="237491"/>
                    <a:pt x="2065020" y="234950"/>
                    <a:pt x="2063750" y="233681"/>
                  </a:cubicBezTo>
                  <a:cubicBezTo>
                    <a:pt x="2061210" y="231141"/>
                    <a:pt x="2059940" y="228601"/>
                    <a:pt x="2056130" y="228601"/>
                  </a:cubicBezTo>
                  <a:cubicBezTo>
                    <a:pt x="2054860" y="228601"/>
                    <a:pt x="2052320" y="226061"/>
                    <a:pt x="2052320" y="224791"/>
                  </a:cubicBezTo>
                  <a:cubicBezTo>
                    <a:pt x="2051050" y="219711"/>
                    <a:pt x="2051050" y="215901"/>
                    <a:pt x="2051050" y="210821"/>
                  </a:cubicBezTo>
                  <a:cubicBezTo>
                    <a:pt x="2049780" y="205741"/>
                    <a:pt x="2047240" y="200661"/>
                    <a:pt x="2043430" y="198121"/>
                  </a:cubicBezTo>
                  <a:cubicBezTo>
                    <a:pt x="2037080" y="194311"/>
                    <a:pt x="2032000" y="189231"/>
                    <a:pt x="2025650" y="185421"/>
                  </a:cubicBezTo>
                  <a:cubicBezTo>
                    <a:pt x="2024380" y="184151"/>
                    <a:pt x="2021840" y="182881"/>
                    <a:pt x="2019300" y="182881"/>
                  </a:cubicBezTo>
                  <a:cubicBezTo>
                    <a:pt x="2015490" y="181611"/>
                    <a:pt x="2011680" y="180341"/>
                    <a:pt x="2007870" y="180341"/>
                  </a:cubicBezTo>
                  <a:cubicBezTo>
                    <a:pt x="2004060" y="180341"/>
                    <a:pt x="1998980" y="180341"/>
                    <a:pt x="1995170" y="182881"/>
                  </a:cubicBezTo>
                  <a:cubicBezTo>
                    <a:pt x="1987550" y="186691"/>
                    <a:pt x="1981200" y="181611"/>
                    <a:pt x="1974850" y="181611"/>
                  </a:cubicBezTo>
                  <a:cubicBezTo>
                    <a:pt x="1968500" y="180341"/>
                    <a:pt x="1962150" y="177801"/>
                    <a:pt x="1957070" y="176531"/>
                  </a:cubicBezTo>
                  <a:lnTo>
                    <a:pt x="1940560" y="176531"/>
                  </a:lnTo>
                  <a:cubicBezTo>
                    <a:pt x="1926590" y="179071"/>
                    <a:pt x="1915160" y="171451"/>
                    <a:pt x="1901190" y="170181"/>
                  </a:cubicBezTo>
                  <a:cubicBezTo>
                    <a:pt x="1897380" y="170181"/>
                    <a:pt x="1893570" y="166371"/>
                    <a:pt x="1889760" y="163831"/>
                  </a:cubicBezTo>
                  <a:cubicBezTo>
                    <a:pt x="1887220" y="161291"/>
                    <a:pt x="1884680" y="161291"/>
                    <a:pt x="1880870" y="162561"/>
                  </a:cubicBezTo>
                  <a:cubicBezTo>
                    <a:pt x="1875790" y="163831"/>
                    <a:pt x="1870710" y="162561"/>
                    <a:pt x="1865630" y="163831"/>
                  </a:cubicBezTo>
                  <a:cubicBezTo>
                    <a:pt x="1858010" y="166371"/>
                    <a:pt x="1851660" y="160021"/>
                    <a:pt x="1844040" y="160021"/>
                  </a:cubicBezTo>
                  <a:cubicBezTo>
                    <a:pt x="1837690" y="161291"/>
                    <a:pt x="1831340" y="161291"/>
                    <a:pt x="1824990" y="162561"/>
                  </a:cubicBezTo>
                  <a:lnTo>
                    <a:pt x="1809750" y="166371"/>
                  </a:lnTo>
                  <a:cubicBezTo>
                    <a:pt x="1799590" y="171451"/>
                    <a:pt x="1791970" y="165101"/>
                    <a:pt x="1783080" y="162561"/>
                  </a:cubicBezTo>
                  <a:cubicBezTo>
                    <a:pt x="1776730" y="161291"/>
                    <a:pt x="1772920" y="158751"/>
                    <a:pt x="1767840" y="154941"/>
                  </a:cubicBezTo>
                  <a:cubicBezTo>
                    <a:pt x="1762760" y="151131"/>
                    <a:pt x="1757680" y="154941"/>
                    <a:pt x="1753870" y="154941"/>
                  </a:cubicBezTo>
                  <a:cubicBezTo>
                    <a:pt x="1750060" y="154941"/>
                    <a:pt x="1747520" y="158751"/>
                    <a:pt x="1744980" y="160021"/>
                  </a:cubicBezTo>
                  <a:cubicBezTo>
                    <a:pt x="1741170" y="161291"/>
                    <a:pt x="1737360" y="161291"/>
                    <a:pt x="1733550" y="161291"/>
                  </a:cubicBezTo>
                  <a:cubicBezTo>
                    <a:pt x="1729740" y="161291"/>
                    <a:pt x="1724660" y="160021"/>
                    <a:pt x="1720850" y="161291"/>
                  </a:cubicBezTo>
                  <a:cubicBezTo>
                    <a:pt x="1714500" y="163831"/>
                    <a:pt x="1709420" y="167641"/>
                    <a:pt x="1704340" y="170181"/>
                  </a:cubicBezTo>
                  <a:cubicBezTo>
                    <a:pt x="1703070" y="171451"/>
                    <a:pt x="1701800" y="172721"/>
                    <a:pt x="1700530" y="172721"/>
                  </a:cubicBezTo>
                  <a:cubicBezTo>
                    <a:pt x="1691640" y="177801"/>
                    <a:pt x="1681480" y="179071"/>
                    <a:pt x="1670050" y="179071"/>
                  </a:cubicBezTo>
                  <a:cubicBezTo>
                    <a:pt x="1663700" y="179071"/>
                    <a:pt x="1657350" y="179071"/>
                    <a:pt x="1651000" y="177801"/>
                  </a:cubicBezTo>
                  <a:cubicBezTo>
                    <a:pt x="1647190" y="177801"/>
                    <a:pt x="1644650" y="173991"/>
                    <a:pt x="1642110" y="173991"/>
                  </a:cubicBezTo>
                  <a:cubicBezTo>
                    <a:pt x="1633220" y="172720"/>
                    <a:pt x="1625600" y="172720"/>
                    <a:pt x="1616710" y="172720"/>
                  </a:cubicBezTo>
                  <a:cubicBezTo>
                    <a:pt x="1615440" y="172720"/>
                    <a:pt x="1614170" y="173991"/>
                    <a:pt x="1612900" y="173991"/>
                  </a:cubicBezTo>
                  <a:cubicBezTo>
                    <a:pt x="1607820" y="176530"/>
                    <a:pt x="1602740" y="180341"/>
                    <a:pt x="1597660" y="182880"/>
                  </a:cubicBezTo>
                  <a:cubicBezTo>
                    <a:pt x="1588770" y="185420"/>
                    <a:pt x="1579880" y="187960"/>
                    <a:pt x="1570990" y="189230"/>
                  </a:cubicBezTo>
                  <a:lnTo>
                    <a:pt x="1567180" y="189230"/>
                  </a:lnTo>
                  <a:cubicBezTo>
                    <a:pt x="1559560" y="185420"/>
                    <a:pt x="1553210" y="189230"/>
                    <a:pt x="1545590" y="190501"/>
                  </a:cubicBezTo>
                  <a:cubicBezTo>
                    <a:pt x="1537970" y="193041"/>
                    <a:pt x="1530350" y="196851"/>
                    <a:pt x="1522730" y="199391"/>
                  </a:cubicBezTo>
                  <a:cubicBezTo>
                    <a:pt x="1520190" y="200661"/>
                    <a:pt x="1517650" y="199391"/>
                    <a:pt x="1515110" y="198120"/>
                  </a:cubicBezTo>
                  <a:cubicBezTo>
                    <a:pt x="1511300" y="196850"/>
                    <a:pt x="1508760" y="196850"/>
                    <a:pt x="1506220" y="199391"/>
                  </a:cubicBezTo>
                  <a:cubicBezTo>
                    <a:pt x="1504950" y="200661"/>
                    <a:pt x="1503680" y="200661"/>
                    <a:pt x="1502410" y="200661"/>
                  </a:cubicBezTo>
                  <a:cubicBezTo>
                    <a:pt x="1498600" y="201931"/>
                    <a:pt x="1494790" y="201931"/>
                    <a:pt x="1492250" y="203201"/>
                  </a:cubicBezTo>
                  <a:cubicBezTo>
                    <a:pt x="1487170" y="207011"/>
                    <a:pt x="1482090" y="205741"/>
                    <a:pt x="1477010" y="208281"/>
                  </a:cubicBezTo>
                  <a:cubicBezTo>
                    <a:pt x="1471930" y="210821"/>
                    <a:pt x="1466850" y="210821"/>
                    <a:pt x="1463040" y="214631"/>
                  </a:cubicBezTo>
                  <a:cubicBezTo>
                    <a:pt x="1461770" y="215901"/>
                    <a:pt x="1459230" y="215901"/>
                    <a:pt x="1456690" y="215901"/>
                  </a:cubicBezTo>
                  <a:cubicBezTo>
                    <a:pt x="1450340" y="217171"/>
                    <a:pt x="1445260" y="220981"/>
                    <a:pt x="1441450" y="226061"/>
                  </a:cubicBezTo>
                  <a:cubicBezTo>
                    <a:pt x="1436370" y="231141"/>
                    <a:pt x="1431290" y="234951"/>
                    <a:pt x="1426210" y="238761"/>
                  </a:cubicBezTo>
                  <a:cubicBezTo>
                    <a:pt x="1424940" y="240031"/>
                    <a:pt x="1421130" y="240031"/>
                    <a:pt x="1419860" y="240031"/>
                  </a:cubicBezTo>
                  <a:cubicBezTo>
                    <a:pt x="1414780" y="240031"/>
                    <a:pt x="1409700" y="238761"/>
                    <a:pt x="1405890" y="237491"/>
                  </a:cubicBezTo>
                  <a:cubicBezTo>
                    <a:pt x="1403350" y="237491"/>
                    <a:pt x="1402080" y="236220"/>
                    <a:pt x="1399540" y="236220"/>
                  </a:cubicBezTo>
                  <a:cubicBezTo>
                    <a:pt x="1391920" y="240030"/>
                    <a:pt x="1383030" y="237491"/>
                    <a:pt x="1375410" y="237491"/>
                  </a:cubicBezTo>
                  <a:cubicBezTo>
                    <a:pt x="1374140" y="237491"/>
                    <a:pt x="1371600" y="236220"/>
                    <a:pt x="1370330" y="234950"/>
                  </a:cubicBezTo>
                  <a:cubicBezTo>
                    <a:pt x="1365250" y="231141"/>
                    <a:pt x="1360170" y="231141"/>
                    <a:pt x="1355090" y="233680"/>
                  </a:cubicBezTo>
                  <a:cubicBezTo>
                    <a:pt x="1351280" y="234950"/>
                    <a:pt x="1347470" y="234950"/>
                    <a:pt x="1344930" y="232410"/>
                  </a:cubicBezTo>
                  <a:cubicBezTo>
                    <a:pt x="1339850" y="228600"/>
                    <a:pt x="1333500" y="226060"/>
                    <a:pt x="1327150" y="224790"/>
                  </a:cubicBezTo>
                  <a:cubicBezTo>
                    <a:pt x="1322070" y="223520"/>
                    <a:pt x="1316990" y="220980"/>
                    <a:pt x="1311910" y="218440"/>
                  </a:cubicBezTo>
                  <a:cubicBezTo>
                    <a:pt x="1309370" y="217170"/>
                    <a:pt x="1306830" y="218440"/>
                    <a:pt x="1304290" y="218440"/>
                  </a:cubicBezTo>
                  <a:cubicBezTo>
                    <a:pt x="1301750" y="218440"/>
                    <a:pt x="1300480" y="219710"/>
                    <a:pt x="1297940" y="219710"/>
                  </a:cubicBezTo>
                  <a:cubicBezTo>
                    <a:pt x="1290320" y="220980"/>
                    <a:pt x="1282700" y="223520"/>
                    <a:pt x="1276350" y="222250"/>
                  </a:cubicBezTo>
                  <a:cubicBezTo>
                    <a:pt x="1267461" y="219710"/>
                    <a:pt x="1258570" y="220980"/>
                    <a:pt x="1250950" y="215900"/>
                  </a:cubicBezTo>
                  <a:cubicBezTo>
                    <a:pt x="1247140" y="213360"/>
                    <a:pt x="1245870" y="215900"/>
                    <a:pt x="1243330" y="215900"/>
                  </a:cubicBezTo>
                  <a:cubicBezTo>
                    <a:pt x="1242061" y="215900"/>
                    <a:pt x="1240791" y="215900"/>
                    <a:pt x="1238250" y="217170"/>
                  </a:cubicBezTo>
                  <a:cubicBezTo>
                    <a:pt x="1236980" y="220980"/>
                    <a:pt x="1231900" y="223520"/>
                    <a:pt x="1225550" y="220980"/>
                  </a:cubicBezTo>
                  <a:cubicBezTo>
                    <a:pt x="1221740" y="219710"/>
                    <a:pt x="1219200" y="219710"/>
                    <a:pt x="1215390" y="220980"/>
                  </a:cubicBezTo>
                  <a:cubicBezTo>
                    <a:pt x="1211580" y="222250"/>
                    <a:pt x="1207770" y="222250"/>
                    <a:pt x="1202690" y="223520"/>
                  </a:cubicBezTo>
                  <a:lnTo>
                    <a:pt x="1201420" y="223520"/>
                  </a:lnTo>
                  <a:cubicBezTo>
                    <a:pt x="1191260" y="229870"/>
                    <a:pt x="1181100" y="224791"/>
                    <a:pt x="1169670" y="224791"/>
                  </a:cubicBezTo>
                  <a:lnTo>
                    <a:pt x="1163320" y="224791"/>
                  </a:lnTo>
                  <a:cubicBezTo>
                    <a:pt x="1155700" y="226061"/>
                    <a:pt x="1151890" y="219711"/>
                    <a:pt x="1146810" y="215900"/>
                  </a:cubicBezTo>
                  <a:cubicBezTo>
                    <a:pt x="1141730" y="212090"/>
                    <a:pt x="1136650" y="207010"/>
                    <a:pt x="1131570" y="204470"/>
                  </a:cubicBezTo>
                  <a:cubicBezTo>
                    <a:pt x="1130300" y="203200"/>
                    <a:pt x="1126490" y="204470"/>
                    <a:pt x="1123950" y="204470"/>
                  </a:cubicBezTo>
                  <a:lnTo>
                    <a:pt x="1112520" y="204470"/>
                  </a:lnTo>
                  <a:lnTo>
                    <a:pt x="1111250" y="203200"/>
                  </a:lnTo>
                  <a:cubicBezTo>
                    <a:pt x="1102361" y="205741"/>
                    <a:pt x="1097280" y="200660"/>
                    <a:pt x="1090930" y="195580"/>
                  </a:cubicBezTo>
                  <a:cubicBezTo>
                    <a:pt x="1087120" y="193040"/>
                    <a:pt x="1082041" y="190500"/>
                    <a:pt x="1078230" y="189230"/>
                  </a:cubicBezTo>
                  <a:cubicBezTo>
                    <a:pt x="1073150" y="186690"/>
                    <a:pt x="1066800" y="185420"/>
                    <a:pt x="1064261" y="179070"/>
                  </a:cubicBezTo>
                  <a:cubicBezTo>
                    <a:pt x="1062991" y="176530"/>
                    <a:pt x="1060450" y="176530"/>
                    <a:pt x="1059180" y="173990"/>
                  </a:cubicBezTo>
                  <a:cubicBezTo>
                    <a:pt x="1057911" y="171450"/>
                    <a:pt x="1056641" y="168910"/>
                    <a:pt x="1056641" y="167640"/>
                  </a:cubicBezTo>
                  <a:cubicBezTo>
                    <a:pt x="1056641" y="165100"/>
                    <a:pt x="1057911" y="162560"/>
                    <a:pt x="1059180" y="160020"/>
                  </a:cubicBezTo>
                  <a:cubicBezTo>
                    <a:pt x="1060450" y="156210"/>
                    <a:pt x="1057911" y="152400"/>
                    <a:pt x="1054100" y="149860"/>
                  </a:cubicBezTo>
                  <a:cubicBezTo>
                    <a:pt x="1052830" y="148590"/>
                    <a:pt x="1050290" y="148590"/>
                    <a:pt x="1050290" y="147320"/>
                  </a:cubicBezTo>
                  <a:cubicBezTo>
                    <a:pt x="1047750" y="139700"/>
                    <a:pt x="1041400" y="137160"/>
                    <a:pt x="1036320" y="130810"/>
                  </a:cubicBezTo>
                  <a:cubicBezTo>
                    <a:pt x="1032510" y="127000"/>
                    <a:pt x="1029970" y="121920"/>
                    <a:pt x="1027430" y="116840"/>
                  </a:cubicBezTo>
                  <a:cubicBezTo>
                    <a:pt x="1024891" y="114300"/>
                    <a:pt x="1023620" y="111760"/>
                    <a:pt x="1019811" y="109220"/>
                  </a:cubicBezTo>
                  <a:cubicBezTo>
                    <a:pt x="1010921" y="105410"/>
                    <a:pt x="1002030" y="101600"/>
                    <a:pt x="993141" y="96520"/>
                  </a:cubicBezTo>
                  <a:cubicBezTo>
                    <a:pt x="993141" y="106680"/>
                    <a:pt x="990601" y="104140"/>
                    <a:pt x="989330" y="101600"/>
                  </a:cubicBezTo>
                  <a:cubicBezTo>
                    <a:pt x="989330" y="97790"/>
                    <a:pt x="986791" y="96520"/>
                    <a:pt x="982980" y="96520"/>
                  </a:cubicBezTo>
                  <a:cubicBezTo>
                    <a:pt x="982980" y="96520"/>
                    <a:pt x="981711" y="96520"/>
                    <a:pt x="981711" y="95250"/>
                  </a:cubicBezTo>
                  <a:cubicBezTo>
                    <a:pt x="980441" y="87630"/>
                    <a:pt x="974091" y="90170"/>
                    <a:pt x="970280" y="88900"/>
                  </a:cubicBezTo>
                  <a:cubicBezTo>
                    <a:pt x="967741" y="87630"/>
                    <a:pt x="965200" y="86360"/>
                    <a:pt x="962661" y="87630"/>
                  </a:cubicBezTo>
                  <a:cubicBezTo>
                    <a:pt x="957580" y="88900"/>
                    <a:pt x="953771" y="85090"/>
                    <a:pt x="948691" y="83820"/>
                  </a:cubicBezTo>
                  <a:cubicBezTo>
                    <a:pt x="947421" y="83820"/>
                    <a:pt x="946151" y="83820"/>
                    <a:pt x="944880" y="85090"/>
                  </a:cubicBezTo>
                  <a:cubicBezTo>
                    <a:pt x="942341" y="87630"/>
                    <a:pt x="939800" y="87630"/>
                    <a:pt x="935991" y="85090"/>
                  </a:cubicBezTo>
                  <a:cubicBezTo>
                    <a:pt x="930911" y="81280"/>
                    <a:pt x="925830" y="81280"/>
                    <a:pt x="919480" y="83820"/>
                  </a:cubicBezTo>
                  <a:cubicBezTo>
                    <a:pt x="916941" y="85090"/>
                    <a:pt x="914400" y="85090"/>
                    <a:pt x="911861" y="83820"/>
                  </a:cubicBezTo>
                  <a:cubicBezTo>
                    <a:pt x="906780" y="81280"/>
                    <a:pt x="901700" y="77470"/>
                    <a:pt x="895350" y="74930"/>
                  </a:cubicBezTo>
                  <a:cubicBezTo>
                    <a:pt x="894080" y="74930"/>
                    <a:pt x="892811" y="73660"/>
                    <a:pt x="891540" y="73660"/>
                  </a:cubicBezTo>
                  <a:cubicBezTo>
                    <a:pt x="883920" y="74930"/>
                    <a:pt x="877570" y="72390"/>
                    <a:pt x="869950" y="74930"/>
                  </a:cubicBezTo>
                  <a:cubicBezTo>
                    <a:pt x="866140" y="76200"/>
                    <a:pt x="861061" y="76200"/>
                    <a:pt x="858520" y="81280"/>
                  </a:cubicBezTo>
                  <a:cubicBezTo>
                    <a:pt x="857250" y="82550"/>
                    <a:pt x="853440" y="82550"/>
                    <a:pt x="850900" y="83820"/>
                  </a:cubicBezTo>
                  <a:cubicBezTo>
                    <a:pt x="844550" y="85090"/>
                    <a:pt x="838200" y="86360"/>
                    <a:pt x="831850" y="83820"/>
                  </a:cubicBezTo>
                  <a:cubicBezTo>
                    <a:pt x="826770" y="81280"/>
                    <a:pt x="820420" y="82550"/>
                    <a:pt x="815340" y="81280"/>
                  </a:cubicBezTo>
                  <a:cubicBezTo>
                    <a:pt x="811530" y="80010"/>
                    <a:pt x="808990" y="77470"/>
                    <a:pt x="806450" y="76200"/>
                  </a:cubicBezTo>
                  <a:cubicBezTo>
                    <a:pt x="805180" y="74930"/>
                    <a:pt x="803910" y="73660"/>
                    <a:pt x="802640" y="73660"/>
                  </a:cubicBezTo>
                  <a:cubicBezTo>
                    <a:pt x="795020" y="71120"/>
                    <a:pt x="788670" y="66040"/>
                    <a:pt x="784860" y="59690"/>
                  </a:cubicBezTo>
                  <a:cubicBezTo>
                    <a:pt x="782320" y="55880"/>
                    <a:pt x="778510" y="52070"/>
                    <a:pt x="775970" y="48260"/>
                  </a:cubicBezTo>
                  <a:cubicBezTo>
                    <a:pt x="767080" y="45720"/>
                    <a:pt x="768350" y="35560"/>
                    <a:pt x="763270" y="30480"/>
                  </a:cubicBezTo>
                  <a:cubicBezTo>
                    <a:pt x="759460" y="25400"/>
                    <a:pt x="755650" y="22860"/>
                    <a:pt x="749300" y="21590"/>
                  </a:cubicBezTo>
                  <a:lnTo>
                    <a:pt x="748030" y="21590"/>
                  </a:lnTo>
                  <a:cubicBezTo>
                    <a:pt x="741680" y="16510"/>
                    <a:pt x="735330" y="20320"/>
                    <a:pt x="727710" y="20320"/>
                  </a:cubicBezTo>
                  <a:cubicBezTo>
                    <a:pt x="725170" y="20320"/>
                    <a:pt x="721360" y="17780"/>
                    <a:pt x="718820" y="16510"/>
                  </a:cubicBezTo>
                  <a:cubicBezTo>
                    <a:pt x="717550" y="13970"/>
                    <a:pt x="716280" y="12700"/>
                    <a:pt x="715010" y="12700"/>
                  </a:cubicBezTo>
                  <a:cubicBezTo>
                    <a:pt x="707390" y="11430"/>
                    <a:pt x="701040" y="6350"/>
                    <a:pt x="694690" y="0"/>
                  </a:cubicBezTo>
                  <a:cubicBezTo>
                    <a:pt x="692150" y="1270"/>
                    <a:pt x="689610" y="2540"/>
                    <a:pt x="687070" y="2540"/>
                  </a:cubicBezTo>
                  <a:cubicBezTo>
                    <a:pt x="684530" y="3810"/>
                    <a:pt x="680720" y="3810"/>
                    <a:pt x="676910" y="3810"/>
                  </a:cubicBezTo>
                  <a:cubicBezTo>
                    <a:pt x="671830" y="2540"/>
                    <a:pt x="666750" y="3810"/>
                    <a:pt x="661670" y="7620"/>
                  </a:cubicBezTo>
                  <a:cubicBezTo>
                    <a:pt x="659130" y="8890"/>
                    <a:pt x="657860" y="10160"/>
                    <a:pt x="655320" y="11430"/>
                  </a:cubicBezTo>
                  <a:cubicBezTo>
                    <a:pt x="652780" y="12700"/>
                    <a:pt x="651510" y="15240"/>
                    <a:pt x="648970" y="16510"/>
                  </a:cubicBezTo>
                  <a:cubicBezTo>
                    <a:pt x="647700" y="17780"/>
                    <a:pt x="645160" y="17780"/>
                    <a:pt x="643890" y="19050"/>
                  </a:cubicBezTo>
                  <a:lnTo>
                    <a:pt x="636270" y="22860"/>
                  </a:lnTo>
                  <a:cubicBezTo>
                    <a:pt x="636270" y="22860"/>
                    <a:pt x="635000" y="24130"/>
                    <a:pt x="635000" y="22860"/>
                  </a:cubicBezTo>
                  <a:cubicBezTo>
                    <a:pt x="629920" y="20320"/>
                    <a:pt x="626110" y="25400"/>
                    <a:pt x="622300" y="27940"/>
                  </a:cubicBezTo>
                  <a:cubicBezTo>
                    <a:pt x="618490" y="30480"/>
                    <a:pt x="613410" y="30480"/>
                    <a:pt x="609600" y="33020"/>
                  </a:cubicBezTo>
                  <a:lnTo>
                    <a:pt x="608330" y="33020"/>
                  </a:lnTo>
                  <a:cubicBezTo>
                    <a:pt x="601980" y="34290"/>
                    <a:pt x="595630" y="36830"/>
                    <a:pt x="589280" y="38100"/>
                  </a:cubicBezTo>
                  <a:cubicBezTo>
                    <a:pt x="586740" y="38100"/>
                    <a:pt x="585470" y="39370"/>
                    <a:pt x="582930" y="40640"/>
                  </a:cubicBezTo>
                  <a:cubicBezTo>
                    <a:pt x="579120" y="41910"/>
                    <a:pt x="575310" y="44450"/>
                    <a:pt x="571500" y="45720"/>
                  </a:cubicBezTo>
                  <a:cubicBezTo>
                    <a:pt x="568960" y="46990"/>
                    <a:pt x="565150" y="48260"/>
                    <a:pt x="562610" y="49530"/>
                  </a:cubicBezTo>
                  <a:lnTo>
                    <a:pt x="558800" y="49530"/>
                  </a:lnTo>
                  <a:cubicBezTo>
                    <a:pt x="558800" y="49530"/>
                    <a:pt x="556260" y="49530"/>
                    <a:pt x="554990" y="52070"/>
                  </a:cubicBezTo>
                  <a:cubicBezTo>
                    <a:pt x="549910" y="49530"/>
                    <a:pt x="543560" y="48260"/>
                    <a:pt x="538480" y="45720"/>
                  </a:cubicBezTo>
                  <a:cubicBezTo>
                    <a:pt x="534670" y="44450"/>
                    <a:pt x="525780" y="46990"/>
                    <a:pt x="523240" y="50800"/>
                  </a:cubicBezTo>
                  <a:cubicBezTo>
                    <a:pt x="521970" y="52070"/>
                    <a:pt x="520700" y="53340"/>
                    <a:pt x="519430" y="53340"/>
                  </a:cubicBezTo>
                  <a:cubicBezTo>
                    <a:pt x="518160" y="53340"/>
                    <a:pt x="515620" y="52070"/>
                    <a:pt x="514350" y="52070"/>
                  </a:cubicBezTo>
                  <a:cubicBezTo>
                    <a:pt x="513080" y="52070"/>
                    <a:pt x="511810" y="53340"/>
                    <a:pt x="509270" y="53340"/>
                  </a:cubicBezTo>
                  <a:cubicBezTo>
                    <a:pt x="509270" y="54610"/>
                    <a:pt x="510540" y="55880"/>
                    <a:pt x="510540" y="57150"/>
                  </a:cubicBezTo>
                  <a:cubicBezTo>
                    <a:pt x="506730" y="58420"/>
                    <a:pt x="500380" y="68580"/>
                    <a:pt x="500380" y="73660"/>
                  </a:cubicBezTo>
                  <a:cubicBezTo>
                    <a:pt x="494030" y="76200"/>
                    <a:pt x="486410" y="77470"/>
                    <a:pt x="483870" y="85090"/>
                  </a:cubicBezTo>
                  <a:cubicBezTo>
                    <a:pt x="483870" y="86360"/>
                    <a:pt x="482600" y="86360"/>
                    <a:pt x="482600" y="87630"/>
                  </a:cubicBezTo>
                  <a:cubicBezTo>
                    <a:pt x="474980" y="88900"/>
                    <a:pt x="473710" y="96520"/>
                    <a:pt x="469900" y="102870"/>
                  </a:cubicBezTo>
                  <a:lnTo>
                    <a:pt x="469900" y="105410"/>
                  </a:lnTo>
                  <a:cubicBezTo>
                    <a:pt x="468630" y="105410"/>
                    <a:pt x="467360" y="106680"/>
                    <a:pt x="466090" y="106680"/>
                  </a:cubicBezTo>
                  <a:cubicBezTo>
                    <a:pt x="461010" y="109220"/>
                    <a:pt x="458470" y="113030"/>
                    <a:pt x="457200" y="119380"/>
                  </a:cubicBezTo>
                  <a:cubicBezTo>
                    <a:pt x="455930" y="125730"/>
                    <a:pt x="455930" y="130810"/>
                    <a:pt x="454660" y="137160"/>
                  </a:cubicBezTo>
                  <a:cubicBezTo>
                    <a:pt x="452120" y="135890"/>
                    <a:pt x="448310" y="138430"/>
                    <a:pt x="447040" y="134620"/>
                  </a:cubicBezTo>
                  <a:lnTo>
                    <a:pt x="444500" y="134620"/>
                  </a:lnTo>
                  <a:cubicBezTo>
                    <a:pt x="440690" y="139700"/>
                    <a:pt x="436880" y="144780"/>
                    <a:pt x="433070" y="148590"/>
                  </a:cubicBezTo>
                  <a:cubicBezTo>
                    <a:pt x="429260" y="151130"/>
                    <a:pt x="425450" y="152400"/>
                    <a:pt x="420370" y="154940"/>
                  </a:cubicBezTo>
                  <a:lnTo>
                    <a:pt x="420370" y="157480"/>
                  </a:lnTo>
                  <a:cubicBezTo>
                    <a:pt x="415290" y="156210"/>
                    <a:pt x="411480" y="154940"/>
                    <a:pt x="407670" y="152400"/>
                  </a:cubicBezTo>
                  <a:cubicBezTo>
                    <a:pt x="406400" y="152400"/>
                    <a:pt x="405130" y="151130"/>
                    <a:pt x="405130" y="151130"/>
                  </a:cubicBezTo>
                  <a:cubicBezTo>
                    <a:pt x="403860" y="151130"/>
                    <a:pt x="403860" y="149860"/>
                    <a:pt x="403860" y="149860"/>
                  </a:cubicBezTo>
                  <a:cubicBezTo>
                    <a:pt x="402590" y="149860"/>
                    <a:pt x="402590" y="151130"/>
                    <a:pt x="402590" y="152400"/>
                  </a:cubicBezTo>
                  <a:cubicBezTo>
                    <a:pt x="402590" y="157480"/>
                    <a:pt x="400050" y="156210"/>
                    <a:pt x="397510" y="154940"/>
                  </a:cubicBezTo>
                  <a:cubicBezTo>
                    <a:pt x="394970" y="153670"/>
                    <a:pt x="392430" y="153670"/>
                    <a:pt x="391160" y="157480"/>
                  </a:cubicBezTo>
                  <a:cubicBezTo>
                    <a:pt x="391160" y="158750"/>
                    <a:pt x="389890" y="160020"/>
                    <a:pt x="388620" y="160020"/>
                  </a:cubicBezTo>
                  <a:cubicBezTo>
                    <a:pt x="384810" y="161290"/>
                    <a:pt x="381000" y="162560"/>
                    <a:pt x="379730" y="166370"/>
                  </a:cubicBezTo>
                  <a:cubicBezTo>
                    <a:pt x="378460" y="168910"/>
                    <a:pt x="377190" y="170180"/>
                    <a:pt x="374650" y="172720"/>
                  </a:cubicBezTo>
                  <a:lnTo>
                    <a:pt x="355600" y="172720"/>
                  </a:lnTo>
                  <a:cubicBezTo>
                    <a:pt x="353060" y="172720"/>
                    <a:pt x="350520" y="172720"/>
                    <a:pt x="347980" y="173990"/>
                  </a:cubicBezTo>
                  <a:cubicBezTo>
                    <a:pt x="345440" y="173990"/>
                    <a:pt x="342900" y="175260"/>
                    <a:pt x="339090" y="176530"/>
                  </a:cubicBezTo>
                  <a:cubicBezTo>
                    <a:pt x="336550" y="177800"/>
                    <a:pt x="332740" y="180340"/>
                    <a:pt x="330200" y="181610"/>
                  </a:cubicBezTo>
                  <a:cubicBezTo>
                    <a:pt x="328930" y="182880"/>
                    <a:pt x="327660" y="182880"/>
                    <a:pt x="326390" y="182880"/>
                  </a:cubicBezTo>
                  <a:cubicBezTo>
                    <a:pt x="320040" y="182880"/>
                    <a:pt x="316230" y="186690"/>
                    <a:pt x="312420" y="190500"/>
                  </a:cubicBezTo>
                  <a:cubicBezTo>
                    <a:pt x="308610" y="193040"/>
                    <a:pt x="306070" y="196850"/>
                    <a:pt x="302260" y="199390"/>
                  </a:cubicBezTo>
                  <a:cubicBezTo>
                    <a:pt x="299720" y="200660"/>
                    <a:pt x="297180" y="201930"/>
                    <a:pt x="295910" y="203200"/>
                  </a:cubicBezTo>
                  <a:cubicBezTo>
                    <a:pt x="293370" y="204470"/>
                    <a:pt x="292100" y="207010"/>
                    <a:pt x="289560" y="207010"/>
                  </a:cubicBezTo>
                  <a:cubicBezTo>
                    <a:pt x="287020" y="208280"/>
                    <a:pt x="283210" y="208280"/>
                    <a:pt x="280670" y="207010"/>
                  </a:cubicBezTo>
                  <a:cubicBezTo>
                    <a:pt x="276860" y="204470"/>
                    <a:pt x="273050" y="207010"/>
                    <a:pt x="270510" y="208280"/>
                  </a:cubicBezTo>
                  <a:cubicBezTo>
                    <a:pt x="266700" y="209550"/>
                    <a:pt x="264160" y="212090"/>
                    <a:pt x="261620" y="213360"/>
                  </a:cubicBezTo>
                  <a:cubicBezTo>
                    <a:pt x="262890" y="214630"/>
                    <a:pt x="262890" y="215900"/>
                    <a:pt x="264160" y="217170"/>
                  </a:cubicBezTo>
                  <a:lnTo>
                    <a:pt x="260350" y="217170"/>
                  </a:lnTo>
                  <a:cubicBezTo>
                    <a:pt x="260350" y="218440"/>
                    <a:pt x="259080" y="219710"/>
                    <a:pt x="259080" y="220980"/>
                  </a:cubicBezTo>
                  <a:cubicBezTo>
                    <a:pt x="257810" y="220980"/>
                    <a:pt x="256540" y="219710"/>
                    <a:pt x="256540" y="219710"/>
                  </a:cubicBezTo>
                  <a:cubicBezTo>
                    <a:pt x="252730" y="222250"/>
                    <a:pt x="248920" y="224790"/>
                    <a:pt x="245110" y="226060"/>
                  </a:cubicBezTo>
                  <a:cubicBezTo>
                    <a:pt x="243840" y="226060"/>
                    <a:pt x="242570" y="227330"/>
                    <a:pt x="242570" y="227330"/>
                  </a:cubicBezTo>
                  <a:cubicBezTo>
                    <a:pt x="237490" y="226060"/>
                    <a:pt x="231140" y="227330"/>
                    <a:pt x="227330" y="223520"/>
                  </a:cubicBezTo>
                  <a:cubicBezTo>
                    <a:pt x="224790" y="220980"/>
                    <a:pt x="220980" y="219710"/>
                    <a:pt x="218440" y="217170"/>
                  </a:cubicBezTo>
                  <a:cubicBezTo>
                    <a:pt x="214630" y="214630"/>
                    <a:pt x="209550" y="215900"/>
                    <a:pt x="205740" y="222250"/>
                  </a:cubicBezTo>
                  <a:lnTo>
                    <a:pt x="187960" y="204470"/>
                  </a:lnTo>
                  <a:cubicBezTo>
                    <a:pt x="186690" y="205740"/>
                    <a:pt x="184150" y="207010"/>
                    <a:pt x="182880" y="208280"/>
                  </a:cubicBezTo>
                  <a:cubicBezTo>
                    <a:pt x="181610" y="208280"/>
                    <a:pt x="181610" y="209550"/>
                    <a:pt x="180340" y="209550"/>
                  </a:cubicBezTo>
                  <a:cubicBezTo>
                    <a:pt x="175260" y="210820"/>
                    <a:pt x="170180" y="212090"/>
                    <a:pt x="163830" y="213360"/>
                  </a:cubicBezTo>
                  <a:cubicBezTo>
                    <a:pt x="160020" y="214630"/>
                    <a:pt x="157480" y="215900"/>
                    <a:pt x="157480" y="220980"/>
                  </a:cubicBezTo>
                  <a:cubicBezTo>
                    <a:pt x="152400" y="223520"/>
                    <a:pt x="147320" y="222250"/>
                    <a:pt x="143510" y="227330"/>
                  </a:cubicBezTo>
                  <a:lnTo>
                    <a:pt x="139700" y="227330"/>
                  </a:lnTo>
                  <a:cubicBezTo>
                    <a:pt x="132080" y="223520"/>
                    <a:pt x="125730" y="224790"/>
                    <a:pt x="120650" y="231140"/>
                  </a:cubicBezTo>
                  <a:cubicBezTo>
                    <a:pt x="119380" y="232410"/>
                    <a:pt x="118110" y="232410"/>
                    <a:pt x="115570" y="232410"/>
                  </a:cubicBezTo>
                  <a:cubicBezTo>
                    <a:pt x="109220" y="231140"/>
                    <a:pt x="104140" y="234950"/>
                    <a:pt x="99060" y="238760"/>
                  </a:cubicBezTo>
                  <a:cubicBezTo>
                    <a:pt x="96520" y="241300"/>
                    <a:pt x="93980" y="242570"/>
                    <a:pt x="90170" y="242570"/>
                  </a:cubicBezTo>
                  <a:cubicBezTo>
                    <a:pt x="83820" y="243840"/>
                    <a:pt x="78740" y="243840"/>
                    <a:pt x="72390" y="243840"/>
                  </a:cubicBezTo>
                  <a:cubicBezTo>
                    <a:pt x="72390" y="243840"/>
                    <a:pt x="71120" y="243840"/>
                    <a:pt x="71120" y="245110"/>
                  </a:cubicBezTo>
                  <a:cubicBezTo>
                    <a:pt x="66040" y="251460"/>
                    <a:pt x="59690" y="251460"/>
                    <a:pt x="52070" y="251460"/>
                  </a:cubicBezTo>
                  <a:cubicBezTo>
                    <a:pt x="44450" y="251460"/>
                    <a:pt x="36830" y="252730"/>
                    <a:pt x="30480" y="259080"/>
                  </a:cubicBezTo>
                  <a:cubicBezTo>
                    <a:pt x="26670" y="262890"/>
                    <a:pt x="21590" y="265430"/>
                    <a:pt x="16510" y="269240"/>
                  </a:cubicBezTo>
                  <a:cubicBezTo>
                    <a:pt x="15240" y="269240"/>
                    <a:pt x="13970" y="270510"/>
                    <a:pt x="13970" y="270510"/>
                  </a:cubicBezTo>
                  <a:cubicBezTo>
                    <a:pt x="10160" y="270510"/>
                    <a:pt x="5080" y="269240"/>
                    <a:pt x="1270" y="269240"/>
                  </a:cubicBezTo>
                  <a:cubicBezTo>
                    <a:pt x="0" y="284480"/>
                    <a:pt x="2540" y="300990"/>
                    <a:pt x="3810" y="317500"/>
                  </a:cubicBezTo>
                  <a:close/>
                </a:path>
              </a:pathLst>
            </a:custGeom>
            <a:blipFill>
              <a:blip r:embed="rId6"/>
              <a:stretch>
                <a:fillRect l="-28093" r="-1108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3691103" y="9114038"/>
            <a:ext cx="2368486" cy="288525"/>
          </a:xfrm>
          <a:custGeom>
            <a:avLst/>
            <a:gdLst/>
            <a:ahLst/>
            <a:cxnLst/>
            <a:rect l="l" t="t" r="r" b="b"/>
            <a:pathLst>
              <a:path w="2368486" h="288525">
                <a:moveTo>
                  <a:pt x="0" y="0"/>
                </a:moveTo>
                <a:lnTo>
                  <a:pt x="2368486" y="0"/>
                </a:lnTo>
                <a:lnTo>
                  <a:pt x="2368486" y="288524"/>
                </a:lnTo>
                <a:lnTo>
                  <a:pt x="0" y="2885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6345339" y="8491720"/>
            <a:ext cx="1021273" cy="535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1"/>
              </a:lnSpc>
            </a:pPr>
            <a:r>
              <a:rPr lang="en-US" sz="33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20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07599" y="375640"/>
            <a:ext cx="16058484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Division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07599" y="4694948"/>
            <a:ext cx="884337" cy="434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63"/>
              </a:lnSpc>
              <a:spcBef>
                <a:spcPct val="0"/>
              </a:spcBef>
            </a:pPr>
            <a:r>
              <a:rPr lang="en-US" sz="27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Title: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07599" y="5119890"/>
            <a:ext cx="13273979" cy="313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60"/>
              </a:lnSpc>
            </a:pPr>
            <a:r>
              <a:rPr lang="en-US" sz="2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Bullet points of main responsibilities and duties for the “Title”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22584" y="5843601"/>
            <a:ext cx="884337" cy="434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63"/>
              </a:lnSpc>
              <a:spcBef>
                <a:spcPct val="0"/>
              </a:spcBef>
            </a:pPr>
            <a:r>
              <a:rPr lang="en-US" sz="27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Title: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22584" y="6306643"/>
            <a:ext cx="12646609" cy="313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60"/>
              </a:lnSpc>
            </a:pPr>
            <a:r>
              <a:rPr lang="en-US" sz="2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Bullet points of main responsibilities and duties for the “Title”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92615" y="1186318"/>
            <a:ext cx="884337" cy="434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63"/>
              </a:lnSpc>
              <a:spcBef>
                <a:spcPct val="0"/>
              </a:spcBef>
            </a:pPr>
            <a:r>
              <a:rPr lang="en-US" sz="27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Title: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92615" y="1669235"/>
            <a:ext cx="13655663" cy="288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0"/>
              </a:lnSpc>
            </a:pPr>
            <a:r>
              <a:rPr lang="en-US" sz="2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Bullet points of main responsibilities and duties for the “Title”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92615" y="2358210"/>
            <a:ext cx="884337" cy="434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63"/>
              </a:lnSpc>
              <a:spcBef>
                <a:spcPct val="0"/>
              </a:spcBef>
            </a:pPr>
            <a:r>
              <a:rPr lang="en-US" sz="27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Title: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92615" y="2802202"/>
            <a:ext cx="13049703" cy="288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0"/>
              </a:lnSpc>
            </a:pPr>
            <a:r>
              <a:rPr lang="en-US" sz="2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Bullet points of main responsibilities and duties for the “Title”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92615" y="3411129"/>
            <a:ext cx="884337" cy="394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27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Title: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92615" y="3817021"/>
            <a:ext cx="8047137" cy="288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l">
              <a:lnSpc>
                <a:spcPts val="20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Bullet points of main responsibilities and duties for the “Title”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5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888726"/>
          </a:xfrm>
          <a:custGeom>
            <a:avLst/>
            <a:gdLst/>
            <a:ahLst/>
            <a:cxnLst/>
            <a:rect l="l" t="t" r="r" b="b"/>
            <a:pathLst>
              <a:path w="18288000" h="10888726">
                <a:moveTo>
                  <a:pt x="0" y="0"/>
                </a:moveTo>
                <a:lnTo>
                  <a:pt x="18288000" y="0"/>
                </a:lnTo>
                <a:lnTo>
                  <a:pt x="18288000" y="10888726"/>
                </a:lnTo>
                <a:lnTo>
                  <a:pt x="0" y="108887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6795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99"/>
            </a:blip>
            <a:stretch>
              <a:fillRect t="-18148" b="-181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372013" y="0"/>
            <a:ext cx="10004107" cy="10287000"/>
          </a:xfrm>
          <a:custGeom>
            <a:avLst/>
            <a:gdLst/>
            <a:ahLst/>
            <a:cxnLst/>
            <a:rect l="l" t="t" r="r" b="b"/>
            <a:pathLst>
              <a:path w="10004107" h="10287000">
                <a:moveTo>
                  <a:pt x="0" y="0"/>
                </a:moveTo>
                <a:lnTo>
                  <a:pt x="10004108" y="0"/>
                </a:lnTo>
                <a:lnTo>
                  <a:pt x="1000410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89673" y="2982046"/>
            <a:ext cx="13598521" cy="1500014"/>
            <a:chOff x="0" y="0"/>
            <a:chExt cx="4557483" cy="50272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57483" cy="502723"/>
            </a:xfrm>
            <a:custGeom>
              <a:avLst/>
              <a:gdLst/>
              <a:ahLst/>
              <a:cxnLst/>
              <a:rect l="l" t="t" r="r" b="b"/>
              <a:pathLst>
                <a:path w="4557483" h="502723">
                  <a:moveTo>
                    <a:pt x="28466" y="0"/>
                  </a:moveTo>
                  <a:lnTo>
                    <a:pt x="4529017" y="0"/>
                  </a:lnTo>
                  <a:cubicBezTo>
                    <a:pt x="4544738" y="0"/>
                    <a:pt x="4557483" y="12745"/>
                    <a:pt x="4557483" y="28466"/>
                  </a:cubicBezTo>
                  <a:lnTo>
                    <a:pt x="4557483" y="474257"/>
                  </a:lnTo>
                  <a:cubicBezTo>
                    <a:pt x="4557483" y="481807"/>
                    <a:pt x="4554484" y="489047"/>
                    <a:pt x="4549146" y="494385"/>
                  </a:cubicBezTo>
                  <a:cubicBezTo>
                    <a:pt x="4543807" y="499724"/>
                    <a:pt x="4536567" y="502723"/>
                    <a:pt x="4529017" y="502723"/>
                  </a:cubicBezTo>
                  <a:lnTo>
                    <a:pt x="28466" y="502723"/>
                  </a:lnTo>
                  <a:cubicBezTo>
                    <a:pt x="20916" y="502723"/>
                    <a:pt x="13676" y="499724"/>
                    <a:pt x="8338" y="494385"/>
                  </a:cubicBezTo>
                  <a:cubicBezTo>
                    <a:pt x="2999" y="489047"/>
                    <a:pt x="0" y="481807"/>
                    <a:pt x="0" y="474257"/>
                  </a:cubicBezTo>
                  <a:lnTo>
                    <a:pt x="0" y="28466"/>
                  </a:lnTo>
                  <a:cubicBezTo>
                    <a:pt x="0" y="20916"/>
                    <a:pt x="2999" y="13676"/>
                    <a:pt x="8338" y="8338"/>
                  </a:cubicBezTo>
                  <a:cubicBezTo>
                    <a:pt x="13676" y="2999"/>
                    <a:pt x="20916" y="0"/>
                    <a:pt x="28466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737373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57483" cy="5408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4106537" y="619234"/>
            <a:ext cx="3813504" cy="3666831"/>
          </a:xfrm>
          <a:custGeom>
            <a:avLst/>
            <a:gdLst/>
            <a:ahLst/>
            <a:cxnLst/>
            <a:rect l="l" t="t" r="r" b="b"/>
            <a:pathLst>
              <a:path w="3813504" h="3666831">
                <a:moveTo>
                  <a:pt x="0" y="0"/>
                </a:moveTo>
                <a:lnTo>
                  <a:pt x="3813504" y="0"/>
                </a:lnTo>
                <a:lnTo>
                  <a:pt x="3813504" y="3666831"/>
                </a:lnTo>
                <a:lnTo>
                  <a:pt x="0" y="36668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2617648" y="4635570"/>
            <a:ext cx="15514872" cy="1334587"/>
            <a:chOff x="0" y="0"/>
            <a:chExt cx="4557483" cy="39203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557483" cy="392034"/>
            </a:xfrm>
            <a:custGeom>
              <a:avLst/>
              <a:gdLst/>
              <a:ahLst/>
              <a:cxnLst/>
              <a:rect l="l" t="t" r="r" b="b"/>
              <a:pathLst>
                <a:path w="4557483" h="392034">
                  <a:moveTo>
                    <a:pt x="24950" y="0"/>
                  </a:moveTo>
                  <a:lnTo>
                    <a:pt x="4532533" y="0"/>
                  </a:lnTo>
                  <a:cubicBezTo>
                    <a:pt x="4539150" y="0"/>
                    <a:pt x="4545496" y="2629"/>
                    <a:pt x="4550175" y="7308"/>
                  </a:cubicBezTo>
                  <a:cubicBezTo>
                    <a:pt x="4554855" y="11987"/>
                    <a:pt x="4557483" y="18333"/>
                    <a:pt x="4557483" y="24950"/>
                  </a:cubicBezTo>
                  <a:lnTo>
                    <a:pt x="4557483" y="367084"/>
                  </a:lnTo>
                  <a:cubicBezTo>
                    <a:pt x="4557483" y="373701"/>
                    <a:pt x="4554855" y="380047"/>
                    <a:pt x="4550175" y="384726"/>
                  </a:cubicBezTo>
                  <a:cubicBezTo>
                    <a:pt x="4545496" y="389406"/>
                    <a:pt x="4539150" y="392034"/>
                    <a:pt x="4532533" y="392034"/>
                  </a:cubicBezTo>
                  <a:lnTo>
                    <a:pt x="24950" y="392034"/>
                  </a:lnTo>
                  <a:cubicBezTo>
                    <a:pt x="18333" y="392034"/>
                    <a:pt x="11987" y="389406"/>
                    <a:pt x="7308" y="384726"/>
                  </a:cubicBezTo>
                  <a:cubicBezTo>
                    <a:pt x="2629" y="380047"/>
                    <a:pt x="0" y="373701"/>
                    <a:pt x="0" y="367084"/>
                  </a:cubicBezTo>
                  <a:lnTo>
                    <a:pt x="0" y="24950"/>
                  </a:lnTo>
                  <a:cubicBezTo>
                    <a:pt x="0" y="18333"/>
                    <a:pt x="2629" y="11987"/>
                    <a:pt x="7308" y="7308"/>
                  </a:cubicBezTo>
                  <a:cubicBezTo>
                    <a:pt x="11987" y="2629"/>
                    <a:pt x="18333" y="0"/>
                    <a:pt x="24950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737373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4557483" cy="4301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89673" y="6363491"/>
            <a:ext cx="12995539" cy="3350040"/>
            <a:chOff x="0" y="0"/>
            <a:chExt cx="4355397" cy="112275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355397" cy="1122751"/>
            </a:xfrm>
            <a:custGeom>
              <a:avLst/>
              <a:gdLst/>
              <a:ahLst/>
              <a:cxnLst/>
              <a:rect l="l" t="t" r="r" b="b"/>
              <a:pathLst>
                <a:path w="4355397" h="1122751">
                  <a:moveTo>
                    <a:pt x="29787" y="0"/>
                  </a:moveTo>
                  <a:lnTo>
                    <a:pt x="4325610" y="0"/>
                  </a:lnTo>
                  <a:cubicBezTo>
                    <a:pt x="4333510" y="0"/>
                    <a:pt x="4341086" y="3138"/>
                    <a:pt x="4346672" y="8724"/>
                  </a:cubicBezTo>
                  <a:cubicBezTo>
                    <a:pt x="4352258" y="14310"/>
                    <a:pt x="4355397" y="21887"/>
                    <a:pt x="4355397" y="29787"/>
                  </a:cubicBezTo>
                  <a:lnTo>
                    <a:pt x="4355397" y="1092964"/>
                  </a:lnTo>
                  <a:cubicBezTo>
                    <a:pt x="4355397" y="1100864"/>
                    <a:pt x="4352258" y="1108440"/>
                    <a:pt x="4346672" y="1114027"/>
                  </a:cubicBezTo>
                  <a:cubicBezTo>
                    <a:pt x="4341086" y="1119613"/>
                    <a:pt x="4333510" y="1122751"/>
                    <a:pt x="4325610" y="1122751"/>
                  </a:cubicBezTo>
                  <a:lnTo>
                    <a:pt x="29787" y="1122751"/>
                  </a:lnTo>
                  <a:cubicBezTo>
                    <a:pt x="21887" y="1122751"/>
                    <a:pt x="14310" y="1119613"/>
                    <a:pt x="8724" y="1114027"/>
                  </a:cubicBezTo>
                  <a:cubicBezTo>
                    <a:pt x="3138" y="1108440"/>
                    <a:pt x="0" y="1100864"/>
                    <a:pt x="0" y="1092964"/>
                  </a:cubicBezTo>
                  <a:lnTo>
                    <a:pt x="0" y="29787"/>
                  </a:lnTo>
                  <a:cubicBezTo>
                    <a:pt x="0" y="21887"/>
                    <a:pt x="3138" y="14310"/>
                    <a:pt x="8724" y="8724"/>
                  </a:cubicBezTo>
                  <a:cubicBezTo>
                    <a:pt x="14310" y="3138"/>
                    <a:pt x="21887" y="0"/>
                    <a:pt x="29787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737373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355397" cy="11608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5102788" y="-507949"/>
            <a:ext cx="8082424" cy="4546363"/>
          </a:xfrm>
          <a:custGeom>
            <a:avLst/>
            <a:gdLst/>
            <a:ahLst/>
            <a:cxnLst/>
            <a:rect l="l" t="t" r="r" b="b"/>
            <a:pathLst>
              <a:path w="8082424" h="4546363">
                <a:moveTo>
                  <a:pt x="0" y="0"/>
                </a:moveTo>
                <a:lnTo>
                  <a:pt x="8082424" y="0"/>
                </a:lnTo>
                <a:lnTo>
                  <a:pt x="8082424" y="4546364"/>
                </a:lnTo>
                <a:lnTo>
                  <a:pt x="0" y="45463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2623000" y="227321"/>
            <a:ext cx="2368486" cy="288525"/>
          </a:xfrm>
          <a:custGeom>
            <a:avLst/>
            <a:gdLst/>
            <a:ahLst/>
            <a:cxnLst/>
            <a:rect l="l" t="t" r="r" b="b"/>
            <a:pathLst>
              <a:path w="2368486" h="288525">
                <a:moveTo>
                  <a:pt x="0" y="0"/>
                </a:moveTo>
                <a:lnTo>
                  <a:pt x="2368486" y="0"/>
                </a:lnTo>
                <a:lnTo>
                  <a:pt x="2368486" y="288525"/>
                </a:lnTo>
                <a:lnTo>
                  <a:pt x="0" y="28852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566664" y="3135372"/>
            <a:ext cx="12954142" cy="831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99"/>
              </a:lnSpc>
            </a:pPr>
            <a:r>
              <a:rPr lang="en-US" sz="3099">
                <a:solidFill>
                  <a:srgbClr val="E22726"/>
                </a:solidFill>
                <a:latin typeface="Poppins"/>
                <a:ea typeface="Poppins"/>
                <a:cs typeface="Poppins"/>
                <a:sym typeface="Poppins"/>
              </a:rPr>
              <a:t>If you are an accredited agency, add the year(s) here and update with your state’s information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352835" y="4954297"/>
            <a:ext cx="14537262" cy="445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4"/>
              </a:lnSpc>
            </a:pPr>
            <a:r>
              <a:rPr lang="en-US" sz="3194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Text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66664" y="6495866"/>
            <a:ext cx="12419366" cy="440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99"/>
              </a:lnSpc>
            </a:pPr>
            <a:r>
              <a:rPr lang="en-US" sz="3099">
                <a:solidFill>
                  <a:srgbClr val="E22726"/>
                </a:solidFill>
                <a:latin typeface="Poppins"/>
                <a:ea typeface="Poppins"/>
                <a:cs typeface="Poppins"/>
                <a:sym typeface="Poppins"/>
              </a:rPr>
              <a:t>Text</a:t>
            </a:r>
          </a:p>
        </p:txBody>
      </p:sp>
      <p:sp>
        <p:nvSpPr>
          <p:cNvPr id="20" name="Freeform 20"/>
          <p:cNvSpPr/>
          <p:nvPr/>
        </p:nvSpPr>
        <p:spPr>
          <a:xfrm>
            <a:off x="13644803" y="9114038"/>
            <a:ext cx="2368486" cy="288525"/>
          </a:xfrm>
          <a:custGeom>
            <a:avLst/>
            <a:gdLst/>
            <a:ahLst/>
            <a:cxnLst/>
            <a:rect l="l" t="t" r="r" b="b"/>
            <a:pathLst>
              <a:path w="2368486" h="288525">
                <a:moveTo>
                  <a:pt x="0" y="0"/>
                </a:moveTo>
                <a:lnTo>
                  <a:pt x="2368486" y="0"/>
                </a:lnTo>
                <a:lnTo>
                  <a:pt x="2368486" y="288524"/>
                </a:lnTo>
                <a:lnTo>
                  <a:pt x="0" y="2885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6195488" y="8302969"/>
            <a:ext cx="1171124" cy="1227379"/>
          </a:xfrm>
          <a:custGeom>
            <a:avLst/>
            <a:gdLst/>
            <a:ahLst/>
            <a:cxnLst/>
            <a:rect l="l" t="t" r="r" b="b"/>
            <a:pathLst>
              <a:path w="1171124" h="1227379">
                <a:moveTo>
                  <a:pt x="0" y="0"/>
                </a:moveTo>
                <a:lnTo>
                  <a:pt x="1171124" y="0"/>
                </a:lnTo>
                <a:lnTo>
                  <a:pt x="1171124" y="1227379"/>
                </a:lnTo>
                <a:lnTo>
                  <a:pt x="0" y="122737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16345339" y="8491720"/>
            <a:ext cx="1021273" cy="535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1"/>
              </a:lnSpc>
            </a:pPr>
            <a:r>
              <a:rPr lang="en-US" sz="33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21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5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13827" y="-248630"/>
            <a:ext cx="8681329" cy="10784260"/>
          </a:xfrm>
          <a:custGeom>
            <a:avLst/>
            <a:gdLst/>
            <a:ahLst/>
            <a:cxnLst/>
            <a:rect l="l" t="t" r="r" b="b"/>
            <a:pathLst>
              <a:path w="8681329" h="10784260">
                <a:moveTo>
                  <a:pt x="0" y="0"/>
                </a:moveTo>
                <a:lnTo>
                  <a:pt x="8681329" y="0"/>
                </a:lnTo>
                <a:lnTo>
                  <a:pt x="8681329" y="10784260"/>
                </a:lnTo>
                <a:lnTo>
                  <a:pt x="0" y="107842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274000" y="9409962"/>
            <a:ext cx="12832964" cy="303325"/>
          </a:xfrm>
          <a:custGeom>
            <a:avLst/>
            <a:gdLst/>
            <a:ahLst/>
            <a:cxnLst/>
            <a:rect l="l" t="t" r="r" b="b"/>
            <a:pathLst>
              <a:path w="12832964" h="303325">
                <a:moveTo>
                  <a:pt x="0" y="0"/>
                </a:moveTo>
                <a:lnTo>
                  <a:pt x="12832964" y="0"/>
                </a:lnTo>
                <a:lnTo>
                  <a:pt x="12832964" y="303325"/>
                </a:lnTo>
                <a:lnTo>
                  <a:pt x="0" y="3033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379170" y="2772074"/>
            <a:ext cx="11703642" cy="276632"/>
          </a:xfrm>
          <a:custGeom>
            <a:avLst/>
            <a:gdLst/>
            <a:ahLst/>
            <a:cxnLst/>
            <a:rect l="l" t="t" r="r" b="b"/>
            <a:pathLst>
              <a:path w="11703642" h="276632">
                <a:moveTo>
                  <a:pt x="0" y="0"/>
                </a:moveTo>
                <a:lnTo>
                  <a:pt x="11703641" y="0"/>
                </a:lnTo>
                <a:lnTo>
                  <a:pt x="11703641" y="276631"/>
                </a:lnTo>
                <a:lnTo>
                  <a:pt x="0" y="2766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6641666" y="8644611"/>
            <a:ext cx="1171124" cy="1227379"/>
          </a:xfrm>
          <a:custGeom>
            <a:avLst/>
            <a:gdLst/>
            <a:ahLst/>
            <a:cxnLst/>
            <a:rect l="l" t="t" r="r" b="b"/>
            <a:pathLst>
              <a:path w="1171124" h="1227379">
                <a:moveTo>
                  <a:pt x="0" y="0"/>
                </a:moveTo>
                <a:lnTo>
                  <a:pt x="1171124" y="0"/>
                </a:lnTo>
                <a:lnTo>
                  <a:pt x="1171124" y="1227378"/>
                </a:lnTo>
                <a:lnTo>
                  <a:pt x="0" y="12273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34765" y="3175406"/>
            <a:ext cx="11189707" cy="2438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5"/>
              </a:lnSpc>
            </a:pPr>
            <a:r>
              <a:rPr lang="en-US" sz="36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If you have recently implemented a department or county-wide system, add that information here if you’d like.</a:t>
            </a:r>
          </a:p>
          <a:p>
            <a:pPr algn="ctr">
              <a:lnSpc>
                <a:spcPts val="4735"/>
              </a:lnSpc>
            </a:pPr>
            <a:endParaRPr lang="en-US" sz="3699" b="1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0411911" y="215204"/>
            <a:ext cx="7562429" cy="3036402"/>
            <a:chOff x="0" y="0"/>
            <a:chExt cx="2121808" cy="85193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21808" cy="851930"/>
            </a:xfrm>
            <a:custGeom>
              <a:avLst/>
              <a:gdLst/>
              <a:ahLst/>
              <a:cxnLst/>
              <a:rect l="l" t="t" r="r" b="b"/>
              <a:pathLst>
                <a:path w="2121808" h="851930">
                  <a:moveTo>
                    <a:pt x="2121808" y="0"/>
                  </a:moveTo>
                  <a:lnTo>
                    <a:pt x="0" y="0"/>
                  </a:lnTo>
                  <a:lnTo>
                    <a:pt x="0" y="663970"/>
                  </a:lnTo>
                  <a:lnTo>
                    <a:pt x="157480" y="663970"/>
                  </a:lnTo>
                  <a:lnTo>
                    <a:pt x="157480" y="851930"/>
                  </a:lnTo>
                  <a:lnTo>
                    <a:pt x="463550" y="663970"/>
                  </a:lnTo>
                  <a:lnTo>
                    <a:pt x="2121808" y="663970"/>
                  </a:lnTo>
                  <a:lnTo>
                    <a:pt x="2121808" y="0"/>
                  </a:ln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285261" y="0"/>
            <a:ext cx="3859256" cy="2753024"/>
            <a:chOff x="0" y="0"/>
            <a:chExt cx="1139403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39403" cy="812800"/>
            </a:xfrm>
            <a:custGeom>
              <a:avLst/>
              <a:gdLst/>
              <a:ahLst/>
              <a:cxnLst/>
              <a:rect l="l" t="t" r="r" b="b"/>
              <a:pathLst>
                <a:path w="1139403" h="812800">
                  <a:moveTo>
                    <a:pt x="0" y="0"/>
                  </a:moveTo>
                  <a:lnTo>
                    <a:pt x="1139403" y="0"/>
                  </a:lnTo>
                  <a:lnTo>
                    <a:pt x="1139403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344542" y="0"/>
            <a:ext cx="2965445" cy="2753024"/>
            <a:chOff x="0" y="0"/>
            <a:chExt cx="875515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75515" cy="812800"/>
            </a:xfrm>
            <a:custGeom>
              <a:avLst/>
              <a:gdLst/>
              <a:ahLst/>
              <a:cxnLst/>
              <a:rect l="l" t="t" r="r" b="b"/>
              <a:pathLst>
                <a:path w="875515" h="812800">
                  <a:moveTo>
                    <a:pt x="0" y="0"/>
                  </a:moveTo>
                  <a:lnTo>
                    <a:pt x="875515" y="0"/>
                  </a:lnTo>
                  <a:lnTo>
                    <a:pt x="87551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344542" y="0"/>
            <a:ext cx="2965445" cy="2753024"/>
            <a:chOff x="0" y="0"/>
            <a:chExt cx="875515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75515" cy="812800"/>
            </a:xfrm>
            <a:custGeom>
              <a:avLst/>
              <a:gdLst/>
              <a:ahLst/>
              <a:cxnLst/>
              <a:rect l="l" t="t" r="r" b="b"/>
              <a:pathLst>
                <a:path w="875515" h="812800">
                  <a:moveTo>
                    <a:pt x="0" y="0"/>
                  </a:moveTo>
                  <a:lnTo>
                    <a:pt x="875515" y="0"/>
                  </a:lnTo>
                  <a:lnTo>
                    <a:pt x="87551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9791" y="0"/>
            <a:ext cx="2965445" cy="2753024"/>
            <a:chOff x="0" y="0"/>
            <a:chExt cx="875515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75515" cy="812800"/>
            </a:xfrm>
            <a:custGeom>
              <a:avLst/>
              <a:gdLst/>
              <a:ahLst/>
              <a:cxnLst/>
              <a:rect l="l" t="t" r="r" b="b"/>
              <a:pathLst>
                <a:path w="875515" h="812800">
                  <a:moveTo>
                    <a:pt x="0" y="0"/>
                  </a:moveTo>
                  <a:lnTo>
                    <a:pt x="875515" y="0"/>
                  </a:lnTo>
                  <a:lnTo>
                    <a:pt x="87551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17"/>
          <p:cNvSpPr/>
          <p:nvPr/>
        </p:nvSpPr>
        <p:spPr>
          <a:xfrm>
            <a:off x="14170249" y="9409962"/>
            <a:ext cx="2368486" cy="288525"/>
          </a:xfrm>
          <a:custGeom>
            <a:avLst/>
            <a:gdLst/>
            <a:ahLst/>
            <a:cxnLst/>
            <a:rect l="l" t="t" r="r" b="b"/>
            <a:pathLst>
              <a:path w="2368486" h="288525">
                <a:moveTo>
                  <a:pt x="0" y="0"/>
                </a:moveTo>
                <a:lnTo>
                  <a:pt x="2368486" y="0"/>
                </a:lnTo>
                <a:lnTo>
                  <a:pt x="2368486" y="288525"/>
                </a:lnTo>
                <a:lnTo>
                  <a:pt x="0" y="2885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12122038" y="6127412"/>
            <a:ext cx="5519478" cy="2383848"/>
            <a:chOff x="0" y="0"/>
            <a:chExt cx="855112" cy="36932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55112" cy="369320"/>
            </a:xfrm>
            <a:custGeom>
              <a:avLst/>
              <a:gdLst/>
              <a:ahLst/>
              <a:cxnLst/>
              <a:rect l="l" t="t" r="r" b="b"/>
              <a:pathLst>
                <a:path w="855112" h="369320">
                  <a:moveTo>
                    <a:pt x="0" y="0"/>
                  </a:moveTo>
                  <a:lnTo>
                    <a:pt x="855112" y="0"/>
                  </a:lnTo>
                  <a:lnTo>
                    <a:pt x="855112" y="369320"/>
                  </a:lnTo>
                  <a:lnTo>
                    <a:pt x="0" y="36932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6780935" y="8829587"/>
            <a:ext cx="1031855" cy="535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1"/>
              </a:lnSpc>
            </a:pPr>
            <a:r>
              <a:rPr lang="en-US" sz="33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22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2128600" y="2910389"/>
            <a:ext cx="5519478" cy="2964407"/>
            <a:chOff x="0" y="0"/>
            <a:chExt cx="855112" cy="45926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55112" cy="459264"/>
            </a:xfrm>
            <a:custGeom>
              <a:avLst/>
              <a:gdLst/>
              <a:ahLst/>
              <a:cxnLst/>
              <a:rect l="l" t="t" r="r" b="b"/>
              <a:pathLst>
                <a:path w="855112" h="459264">
                  <a:moveTo>
                    <a:pt x="0" y="0"/>
                  </a:moveTo>
                  <a:lnTo>
                    <a:pt x="855112" y="0"/>
                  </a:lnTo>
                  <a:lnTo>
                    <a:pt x="855112" y="459264"/>
                  </a:lnTo>
                  <a:lnTo>
                    <a:pt x="0" y="45926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1696607" y="952500"/>
            <a:ext cx="5372427" cy="691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8"/>
              </a:lnSpc>
            </a:pPr>
            <a:r>
              <a:rPr lang="en-US" sz="4041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YOUR LOGO HERE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BE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4817" y="8472"/>
            <a:ext cx="8148842" cy="10278528"/>
            <a:chOff x="0" y="0"/>
            <a:chExt cx="10865123" cy="1370470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l="18521" r="18521"/>
            <a:stretch>
              <a:fillRect/>
            </a:stretch>
          </p:blipFill>
          <p:spPr>
            <a:xfrm>
              <a:off x="0" y="0"/>
              <a:ext cx="10865123" cy="6725352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29259" r="29259"/>
            <a:stretch>
              <a:fillRect/>
            </a:stretch>
          </p:blipFill>
          <p:spPr>
            <a:xfrm>
              <a:off x="0" y="6852352"/>
              <a:ext cx="3579374" cy="3362676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29259" r="29259"/>
            <a:stretch>
              <a:fillRect/>
            </a:stretch>
          </p:blipFill>
          <p:spPr>
            <a:xfrm>
              <a:off x="0" y="10342028"/>
              <a:ext cx="3579374" cy="3362676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l="29643" r="29643"/>
            <a:stretch>
              <a:fillRect/>
            </a:stretch>
          </p:blipFill>
          <p:spPr>
            <a:xfrm>
              <a:off x="3706374" y="6852352"/>
              <a:ext cx="7158749" cy="6852352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 rot="5400000">
            <a:off x="3246588" y="5007071"/>
            <a:ext cx="10287000" cy="272858"/>
            <a:chOff x="0" y="0"/>
            <a:chExt cx="51854581" cy="137542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1854581" cy="1375421"/>
            </a:xfrm>
            <a:custGeom>
              <a:avLst/>
              <a:gdLst/>
              <a:ahLst/>
              <a:cxnLst/>
              <a:rect l="l" t="t" r="r" b="b"/>
              <a:pathLst>
                <a:path w="51854581" h="1375421">
                  <a:moveTo>
                    <a:pt x="0" y="0"/>
                  </a:moveTo>
                  <a:lnTo>
                    <a:pt x="51854581" y="0"/>
                  </a:lnTo>
                  <a:lnTo>
                    <a:pt x="51854581" y="1375421"/>
                  </a:lnTo>
                  <a:lnTo>
                    <a:pt x="0" y="137542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16916834" y="8242348"/>
            <a:ext cx="1171124" cy="1227379"/>
          </a:xfrm>
          <a:custGeom>
            <a:avLst/>
            <a:gdLst/>
            <a:ahLst/>
            <a:cxnLst/>
            <a:rect l="l" t="t" r="r" b="b"/>
            <a:pathLst>
              <a:path w="1171124" h="1227379">
                <a:moveTo>
                  <a:pt x="0" y="0"/>
                </a:moveTo>
                <a:lnTo>
                  <a:pt x="1171124" y="0"/>
                </a:lnTo>
                <a:lnTo>
                  <a:pt x="1171124" y="1227379"/>
                </a:lnTo>
                <a:lnTo>
                  <a:pt x="0" y="12273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8753728" y="1650424"/>
            <a:ext cx="8199687" cy="928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03"/>
              </a:lnSpc>
            </a:pPr>
            <a:r>
              <a:rPr lang="en-US" sz="543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essential employee: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705151" y="2835115"/>
            <a:ext cx="9382806" cy="1711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</a:pPr>
            <a:r>
              <a:rPr lang="en-US" sz="38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If you have an Essential Employee policy, include it here</a:t>
            </a:r>
          </a:p>
          <a:p>
            <a:pPr algn="just">
              <a:lnSpc>
                <a:spcPts val="4406"/>
              </a:lnSpc>
              <a:spcBef>
                <a:spcPct val="0"/>
              </a:spcBef>
            </a:pPr>
            <a:endParaRPr lang="en-US" sz="3899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7066685" y="8431099"/>
            <a:ext cx="1021273" cy="535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1"/>
              </a:lnSpc>
            </a:pPr>
            <a:r>
              <a:rPr lang="en-US" sz="3399" b="1">
                <a:solidFill>
                  <a:srgbClr val="00457C"/>
                </a:solidFill>
                <a:latin typeface="Poppins Bold"/>
                <a:ea typeface="Poppins Bold"/>
                <a:cs typeface="Poppins Bold"/>
                <a:sym typeface="Poppins Bold"/>
              </a:rPr>
              <a:t>23</a:t>
            </a:r>
          </a:p>
        </p:txBody>
      </p:sp>
      <p:sp>
        <p:nvSpPr>
          <p:cNvPr id="13" name="Freeform 13"/>
          <p:cNvSpPr/>
          <p:nvPr/>
        </p:nvSpPr>
        <p:spPr>
          <a:xfrm>
            <a:off x="14393957" y="9047363"/>
            <a:ext cx="2368486" cy="288525"/>
          </a:xfrm>
          <a:custGeom>
            <a:avLst/>
            <a:gdLst/>
            <a:ahLst/>
            <a:cxnLst/>
            <a:rect l="l" t="t" r="r" b="b"/>
            <a:pathLst>
              <a:path w="2368486" h="288525">
                <a:moveTo>
                  <a:pt x="0" y="0"/>
                </a:moveTo>
                <a:lnTo>
                  <a:pt x="2368486" y="0"/>
                </a:lnTo>
                <a:lnTo>
                  <a:pt x="2368486" y="288524"/>
                </a:lnTo>
                <a:lnTo>
                  <a:pt x="0" y="2885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674955" y="787800"/>
            <a:ext cx="2368486" cy="288525"/>
          </a:xfrm>
          <a:custGeom>
            <a:avLst/>
            <a:gdLst/>
            <a:ahLst/>
            <a:cxnLst/>
            <a:rect l="l" t="t" r="r" b="b"/>
            <a:pathLst>
              <a:path w="2368486" h="288525">
                <a:moveTo>
                  <a:pt x="0" y="0"/>
                </a:moveTo>
                <a:lnTo>
                  <a:pt x="2368486" y="0"/>
                </a:lnTo>
                <a:lnTo>
                  <a:pt x="2368486" y="288525"/>
                </a:lnTo>
                <a:lnTo>
                  <a:pt x="0" y="2885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5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8043423" y="-126801"/>
            <a:ext cx="10244577" cy="10413801"/>
          </a:xfrm>
          <a:custGeom>
            <a:avLst/>
            <a:gdLst/>
            <a:ahLst/>
            <a:cxnLst/>
            <a:rect l="l" t="t" r="r" b="b"/>
            <a:pathLst>
              <a:path w="10244577" h="10413801">
                <a:moveTo>
                  <a:pt x="10244577" y="0"/>
                </a:moveTo>
                <a:lnTo>
                  <a:pt x="0" y="0"/>
                </a:lnTo>
                <a:lnTo>
                  <a:pt x="0" y="10413801"/>
                </a:lnTo>
                <a:lnTo>
                  <a:pt x="10244577" y="10413801"/>
                </a:lnTo>
                <a:lnTo>
                  <a:pt x="10244577" y="0"/>
                </a:lnTo>
                <a:close/>
              </a:path>
            </a:pathLst>
          </a:custGeom>
          <a:blipFill>
            <a:blip r:embed="rId3">
              <a:alphaModFix amt="41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321199" y="1196830"/>
            <a:ext cx="7623594" cy="5696484"/>
            <a:chOff x="0" y="0"/>
            <a:chExt cx="812800" cy="6073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592243"/>
            </a:xfrm>
            <a:custGeom>
              <a:avLst/>
              <a:gdLst/>
              <a:ahLst/>
              <a:cxnLst/>
              <a:rect l="l" t="t" r="r" b="b"/>
              <a:pathLst>
                <a:path w="812800" h="592243">
                  <a:moveTo>
                    <a:pt x="776241" y="0"/>
                  </a:moveTo>
                  <a:lnTo>
                    <a:pt x="36559" y="0"/>
                  </a:lnTo>
                  <a:cubicBezTo>
                    <a:pt x="16368" y="0"/>
                    <a:pt x="0" y="16368"/>
                    <a:pt x="0" y="36559"/>
                  </a:cubicBezTo>
                  <a:lnTo>
                    <a:pt x="0" y="382820"/>
                  </a:lnTo>
                  <a:cubicBezTo>
                    <a:pt x="0" y="403011"/>
                    <a:pt x="16368" y="419378"/>
                    <a:pt x="36559" y="419378"/>
                  </a:cubicBezTo>
                  <a:lnTo>
                    <a:pt x="120921" y="419378"/>
                  </a:lnTo>
                  <a:cubicBezTo>
                    <a:pt x="141112" y="419378"/>
                    <a:pt x="157480" y="435746"/>
                    <a:pt x="157480" y="455937"/>
                  </a:cubicBezTo>
                  <a:lnTo>
                    <a:pt x="157480" y="570780"/>
                  </a:lnTo>
                  <a:cubicBezTo>
                    <a:pt x="157480" y="578185"/>
                    <a:pt x="161484" y="585012"/>
                    <a:pt x="167947" y="588628"/>
                  </a:cubicBezTo>
                  <a:cubicBezTo>
                    <a:pt x="174410" y="592243"/>
                    <a:pt x="182323" y="592082"/>
                    <a:pt x="188633" y="588207"/>
                  </a:cubicBezTo>
                  <a:lnTo>
                    <a:pt x="432397" y="438510"/>
                  </a:lnTo>
                  <a:cubicBezTo>
                    <a:pt x="452767" y="426000"/>
                    <a:pt x="476204" y="419378"/>
                    <a:pt x="500109" y="419378"/>
                  </a:cubicBezTo>
                  <a:lnTo>
                    <a:pt x="776241" y="419378"/>
                  </a:lnTo>
                  <a:cubicBezTo>
                    <a:pt x="796432" y="419378"/>
                    <a:pt x="812800" y="403011"/>
                    <a:pt x="812800" y="382820"/>
                  </a:cubicBezTo>
                  <a:lnTo>
                    <a:pt x="812800" y="36559"/>
                  </a:lnTo>
                  <a:cubicBezTo>
                    <a:pt x="812800" y="16368"/>
                    <a:pt x="796432" y="0"/>
                    <a:pt x="776241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4549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836002" y="5350205"/>
            <a:ext cx="6109624" cy="4843323"/>
            <a:chOff x="0" y="0"/>
            <a:chExt cx="1305466" cy="103489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05466" cy="1034891"/>
            </a:xfrm>
            <a:custGeom>
              <a:avLst/>
              <a:gdLst/>
              <a:ahLst/>
              <a:cxnLst/>
              <a:rect l="l" t="t" r="r" b="b"/>
              <a:pathLst>
                <a:path w="1305466" h="1034891">
                  <a:moveTo>
                    <a:pt x="652733" y="0"/>
                  </a:moveTo>
                  <a:cubicBezTo>
                    <a:pt x="292239" y="0"/>
                    <a:pt x="0" y="231668"/>
                    <a:pt x="0" y="517445"/>
                  </a:cubicBezTo>
                  <a:cubicBezTo>
                    <a:pt x="0" y="803223"/>
                    <a:pt x="292239" y="1034891"/>
                    <a:pt x="652733" y="1034891"/>
                  </a:cubicBezTo>
                  <a:cubicBezTo>
                    <a:pt x="1013228" y="1034891"/>
                    <a:pt x="1305466" y="803223"/>
                    <a:pt x="1305466" y="517445"/>
                  </a:cubicBezTo>
                  <a:cubicBezTo>
                    <a:pt x="1305466" y="231668"/>
                    <a:pt x="1013228" y="0"/>
                    <a:pt x="652733" y="0"/>
                  </a:cubicBezTo>
                  <a:close/>
                </a:path>
              </a:pathLst>
            </a:custGeom>
            <a:blipFill>
              <a:blip r:embed="rId5"/>
              <a:stretch>
                <a:fillRect l="-9455" r="-945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6916834" y="8966149"/>
            <a:ext cx="1171124" cy="1227379"/>
          </a:xfrm>
          <a:custGeom>
            <a:avLst/>
            <a:gdLst/>
            <a:ahLst/>
            <a:cxnLst/>
            <a:rect l="l" t="t" r="r" b="b"/>
            <a:pathLst>
              <a:path w="1171124" h="1227379">
                <a:moveTo>
                  <a:pt x="0" y="0"/>
                </a:moveTo>
                <a:lnTo>
                  <a:pt x="1171124" y="0"/>
                </a:lnTo>
                <a:lnTo>
                  <a:pt x="1171124" y="1227379"/>
                </a:lnTo>
                <a:lnTo>
                  <a:pt x="0" y="12273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8378975" y="6009264"/>
            <a:ext cx="4132127" cy="413212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t="-25000" b="-2500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 rot="655992">
            <a:off x="9853363" y="137862"/>
            <a:ext cx="2993548" cy="2117936"/>
          </a:xfrm>
          <a:custGeom>
            <a:avLst/>
            <a:gdLst/>
            <a:ahLst/>
            <a:cxnLst/>
            <a:rect l="l" t="t" r="r" b="b"/>
            <a:pathLst>
              <a:path w="2993548" h="2117936">
                <a:moveTo>
                  <a:pt x="0" y="0"/>
                </a:moveTo>
                <a:lnTo>
                  <a:pt x="2993548" y="0"/>
                </a:lnTo>
                <a:lnTo>
                  <a:pt x="2993548" y="2117936"/>
                </a:lnTo>
                <a:lnTo>
                  <a:pt x="0" y="21179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76286" y="571750"/>
            <a:ext cx="9069240" cy="1383059"/>
          </a:xfrm>
          <a:custGeom>
            <a:avLst/>
            <a:gdLst/>
            <a:ahLst/>
            <a:cxnLst/>
            <a:rect l="l" t="t" r="r" b="b"/>
            <a:pathLst>
              <a:path w="9069240" h="1383059">
                <a:moveTo>
                  <a:pt x="0" y="0"/>
                </a:moveTo>
                <a:lnTo>
                  <a:pt x="9069240" y="0"/>
                </a:lnTo>
                <a:lnTo>
                  <a:pt x="9069240" y="1383059"/>
                </a:lnTo>
                <a:lnTo>
                  <a:pt x="0" y="138305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5988867" y="3983020"/>
            <a:ext cx="4306930" cy="3960693"/>
            <a:chOff x="0" y="0"/>
            <a:chExt cx="883853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83854" cy="812800"/>
            </a:xfrm>
            <a:custGeom>
              <a:avLst/>
              <a:gdLst/>
              <a:ahLst/>
              <a:cxnLst/>
              <a:rect l="l" t="t" r="r" b="b"/>
              <a:pathLst>
                <a:path w="883854" h="812800">
                  <a:moveTo>
                    <a:pt x="441927" y="0"/>
                  </a:moveTo>
                  <a:cubicBezTo>
                    <a:pt x="197857" y="0"/>
                    <a:pt x="0" y="181951"/>
                    <a:pt x="0" y="406400"/>
                  </a:cubicBezTo>
                  <a:cubicBezTo>
                    <a:pt x="0" y="630849"/>
                    <a:pt x="197857" y="812800"/>
                    <a:pt x="441927" y="812800"/>
                  </a:cubicBezTo>
                  <a:cubicBezTo>
                    <a:pt x="685996" y="812800"/>
                    <a:pt x="883854" y="630849"/>
                    <a:pt x="883854" y="406400"/>
                  </a:cubicBezTo>
                  <a:cubicBezTo>
                    <a:pt x="883854" y="181951"/>
                    <a:pt x="685996" y="0"/>
                    <a:pt x="441927" y="0"/>
                  </a:cubicBezTo>
                  <a:close/>
                </a:path>
              </a:pathLst>
            </a:custGeom>
            <a:blipFill>
              <a:blip r:embed="rId13"/>
              <a:stretch>
                <a:fillRect l="-19013" r="-1901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/>
          <p:cNvSpPr/>
          <p:nvPr/>
        </p:nvSpPr>
        <p:spPr>
          <a:xfrm>
            <a:off x="6243368" y="9727618"/>
            <a:ext cx="378536" cy="250780"/>
          </a:xfrm>
          <a:custGeom>
            <a:avLst/>
            <a:gdLst/>
            <a:ahLst/>
            <a:cxnLst/>
            <a:rect l="l" t="t" r="r" b="b"/>
            <a:pathLst>
              <a:path w="378536" h="250780">
                <a:moveTo>
                  <a:pt x="0" y="0"/>
                </a:moveTo>
                <a:lnTo>
                  <a:pt x="378536" y="0"/>
                </a:lnTo>
                <a:lnTo>
                  <a:pt x="378536" y="250780"/>
                </a:lnTo>
                <a:lnTo>
                  <a:pt x="0" y="2507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4548348" y="9689873"/>
            <a:ext cx="2368486" cy="288525"/>
          </a:xfrm>
          <a:custGeom>
            <a:avLst/>
            <a:gdLst/>
            <a:ahLst/>
            <a:cxnLst/>
            <a:rect l="l" t="t" r="r" b="b"/>
            <a:pathLst>
              <a:path w="2368486" h="288525">
                <a:moveTo>
                  <a:pt x="0" y="0"/>
                </a:moveTo>
                <a:lnTo>
                  <a:pt x="2368486" y="0"/>
                </a:lnTo>
                <a:lnTo>
                  <a:pt x="2368486" y="288525"/>
                </a:lnTo>
                <a:lnTo>
                  <a:pt x="0" y="28852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21566" y="152819"/>
            <a:ext cx="2368486" cy="288525"/>
          </a:xfrm>
          <a:custGeom>
            <a:avLst/>
            <a:gdLst/>
            <a:ahLst/>
            <a:cxnLst/>
            <a:rect l="l" t="t" r="r" b="b"/>
            <a:pathLst>
              <a:path w="2368486" h="288525">
                <a:moveTo>
                  <a:pt x="0" y="0"/>
                </a:moveTo>
                <a:lnTo>
                  <a:pt x="2368486" y="0"/>
                </a:lnTo>
                <a:lnTo>
                  <a:pt x="2368486" y="288524"/>
                </a:lnTo>
                <a:lnTo>
                  <a:pt x="0" y="28852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10867" y="5240019"/>
            <a:ext cx="6003402" cy="368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9026" lvl="1" indent="-259513" algn="l">
              <a:lnSpc>
                <a:spcPts val="2716"/>
              </a:lnSpc>
              <a:buFont typeface="Arial"/>
              <a:buChar char="•"/>
            </a:pPr>
            <a:r>
              <a:rPr lang="en-US" sz="2404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Safety Boots Allowance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7066685" y="9140351"/>
            <a:ext cx="1021273" cy="535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1"/>
              </a:lnSpc>
            </a:pPr>
            <a:r>
              <a:rPr lang="en-US" sz="3399" b="1">
                <a:solidFill>
                  <a:srgbClr val="FFC423"/>
                </a:solidFill>
                <a:latin typeface="Poppins Bold"/>
                <a:ea typeface="Poppins Bold"/>
                <a:cs typeface="Poppins Bold"/>
                <a:sym typeface="Poppins Bold"/>
              </a:rPr>
              <a:t>25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904643" y="1157991"/>
            <a:ext cx="8183315" cy="2141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2"/>
              </a:lnSpc>
            </a:pPr>
            <a:r>
              <a:rPr lang="en-US" sz="450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Name</a:t>
            </a:r>
          </a:p>
          <a:p>
            <a:pPr algn="ctr">
              <a:lnSpc>
                <a:spcPts val="5230"/>
              </a:lnSpc>
            </a:pPr>
            <a:r>
              <a:rPr lang="en-US" sz="450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Human Resources</a:t>
            </a:r>
            <a:r>
              <a:rPr lang="en-US" sz="450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50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staff</a:t>
            </a:r>
          </a:p>
          <a:p>
            <a:pPr algn="ctr">
              <a:lnSpc>
                <a:spcPts val="5230"/>
              </a:lnSpc>
            </a:pPr>
            <a:r>
              <a:rPr lang="en-US" sz="450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Member name/title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321199" y="4634960"/>
            <a:ext cx="7433315" cy="518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0"/>
              </a:lnSpc>
            </a:pPr>
            <a:r>
              <a:rPr lang="en-US" sz="290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Email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130920" y="3494179"/>
            <a:ext cx="7813873" cy="1131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23"/>
              </a:lnSpc>
            </a:pPr>
            <a:r>
              <a:rPr lang="en-US" sz="38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Contact:</a:t>
            </a:r>
          </a:p>
          <a:p>
            <a:pPr algn="ctr">
              <a:lnSpc>
                <a:spcPts val="4034"/>
              </a:lnSpc>
            </a:pPr>
            <a:r>
              <a:rPr lang="en-US" sz="347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Work phone: 123-456-7890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60643" y="750736"/>
            <a:ext cx="6361260" cy="1127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9"/>
              </a:lnSpc>
            </a:pPr>
            <a:r>
              <a:rPr lang="en-US" sz="65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Tips from HR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867" y="2263357"/>
            <a:ext cx="8555939" cy="719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0862" lvl="1" indent="-265431" algn="l">
              <a:lnSpc>
                <a:spcPts val="2778"/>
              </a:lnSpc>
              <a:buFont typeface="Arial"/>
              <a:buChar char="•"/>
            </a:pPr>
            <a:r>
              <a:rPr lang="en-US" sz="2458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Benefits Deadline/Completion</a:t>
            </a:r>
          </a:p>
          <a:p>
            <a:pPr marL="1061725" lvl="2" indent="-353908" algn="l">
              <a:lnSpc>
                <a:spcPts val="2778"/>
              </a:lnSpc>
              <a:buFont typeface="Arial"/>
              <a:buChar char="⚬"/>
            </a:pPr>
            <a:r>
              <a:rPr lang="en-US" sz="2458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Contact Name &amp; Email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867" y="3373276"/>
            <a:ext cx="3919254" cy="1693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5335" lvl="1" indent="-257667" algn="l">
              <a:lnSpc>
                <a:spcPts val="2697"/>
              </a:lnSpc>
              <a:buFont typeface="Arial"/>
              <a:buChar char="•"/>
            </a:pPr>
            <a:r>
              <a:rPr lang="en-US" sz="2386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PTO/Personal Days</a:t>
            </a:r>
          </a:p>
          <a:p>
            <a:pPr marL="1030669" lvl="2" indent="-343556" algn="l">
              <a:lnSpc>
                <a:spcPts val="2697"/>
              </a:lnSpc>
              <a:buFont typeface="Arial"/>
              <a:buChar char="⚬"/>
            </a:pPr>
            <a:r>
              <a:rPr lang="en-US" sz="2386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PTO cashouts policies </a:t>
            </a:r>
          </a:p>
          <a:p>
            <a:pPr marL="1030669" lvl="2" indent="-343556" algn="l">
              <a:lnSpc>
                <a:spcPts val="2697"/>
              </a:lnSpc>
              <a:buFont typeface="Arial"/>
              <a:buChar char="⚬"/>
            </a:pPr>
            <a:r>
              <a:rPr lang="en-US" sz="2386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PTO Donations policies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0" y="9689873"/>
            <a:ext cx="6933948" cy="368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9026" lvl="1" indent="-259513" algn="l">
              <a:lnSpc>
                <a:spcPts val="2716"/>
              </a:lnSpc>
              <a:buFont typeface="Arial"/>
              <a:buChar char="•"/>
            </a:pPr>
            <a:r>
              <a:rPr lang="en-US" sz="2404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If you call, please leave a voicemail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0" y="5953842"/>
            <a:ext cx="5756017" cy="368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9026" lvl="1" indent="-259513" algn="l">
              <a:lnSpc>
                <a:spcPts val="2716"/>
              </a:lnSpc>
              <a:buFont typeface="Arial"/>
              <a:buChar char="•"/>
            </a:pPr>
            <a:r>
              <a:rPr lang="en-US" sz="2404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Direct deposit to payroll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867" y="6673064"/>
            <a:ext cx="4958370" cy="706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9026" lvl="1" indent="-259513" algn="l">
              <a:lnSpc>
                <a:spcPts val="2716"/>
              </a:lnSpc>
              <a:buFont typeface="Arial"/>
              <a:buChar char="•"/>
            </a:pPr>
            <a:r>
              <a:rPr lang="en-US" sz="2404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Time Keeping application</a:t>
            </a:r>
          </a:p>
          <a:p>
            <a:pPr marL="1038052" lvl="2" indent="-346017" algn="l">
              <a:lnSpc>
                <a:spcPts val="2716"/>
              </a:lnSpc>
              <a:buFont typeface="Arial"/>
              <a:buChar char="⚬"/>
            </a:pPr>
            <a:r>
              <a:rPr lang="en-US" sz="2404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Talk to you supervisor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0" y="7632172"/>
            <a:ext cx="6774506" cy="706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9026" lvl="1" indent="-259513" algn="l">
              <a:lnSpc>
                <a:spcPts val="2716"/>
              </a:lnSpc>
              <a:buFont typeface="Arial"/>
              <a:buChar char="•"/>
            </a:pPr>
            <a:r>
              <a:rPr lang="en-US" sz="2404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I.T. work orders/ requests</a:t>
            </a:r>
          </a:p>
          <a:p>
            <a:pPr marL="1038052" lvl="2" indent="-346017" algn="l">
              <a:lnSpc>
                <a:spcPts val="2716"/>
              </a:lnSpc>
              <a:buFont typeface="Arial"/>
              <a:buChar char="⚬"/>
            </a:pPr>
            <a:r>
              <a:rPr lang="en-US" sz="2404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Password resets, technical support 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867" y="8570164"/>
            <a:ext cx="3919254" cy="368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9026" lvl="1" indent="-259513" algn="l">
              <a:lnSpc>
                <a:spcPts val="2716"/>
              </a:lnSpc>
              <a:buFont typeface="Arial"/>
              <a:buChar char="•"/>
            </a:pPr>
            <a:r>
              <a:rPr lang="en-US" sz="2404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Wellness information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867" y="9167682"/>
            <a:ext cx="3512702" cy="368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9026" lvl="1" indent="-259513" algn="l">
              <a:lnSpc>
                <a:spcPts val="2716"/>
              </a:lnSpc>
              <a:buFont typeface="Arial"/>
              <a:buChar char="•"/>
            </a:pPr>
            <a:r>
              <a:rPr lang="en-US" sz="2404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County vehicles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5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4817" y="8472"/>
            <a:ext cx="8148842" cy="10278528"/>
            <a:chOff x="0" y="0"/>
            <a:chExt cx="10865123" cy="1370470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l="18521" r="18521"/>
            <a:stretch>
              <a:fillRect/>
            </a:stretch>
          </p:blipFill>
          <p:spPr>
            <a:xfrm>
              <a:off x="0" y="0"/>
              <a:ext cx="10865123" cy="6725352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29259" r="29259"/>
            <a:stretch>
              <a:fillRect/>
            </a:stretch>
          </p:blipFill>
          <p:spPr>
            <a:xfrm>
              <a:off x="0" y="6852352"/>
              <a:ext cx="3579374" cy="3362676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29259" r="29259"/>
            <a:stretch>
              <a:fillRect/>
            </a:stretch>
          </p:blipFill>
          <p:spPr>
            <a:xfrm>
              <a:off x="0" y="10342028"/>
              <a:ext cx="3579374" cy="3362676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l="29643" r="29643"/>
            <a:stretch>
              <a:fillRect/>
            </a:stretch>
          </p:blipFill>
          <p:spPr>
            <a:xfrm>
              <a:off x="3706374" y="6852352"/>
              <a:ext cx="7158749" cy="6852352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 rot="5400000">
            <a:off x="3246588" y="5007071"/>
            <a:ext cx="10287000" cy="272858"/>
            <a:chOff x="0" y="0"/>
            <a:chExt cx="51854581" cy="137542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1854581" cy="1375421"/>
            </a:xfrm>
            <a:custGeom>
              <a:avLst/>
              <a:gdLst/>
              <a:ahLst/>
              <a:cxnLst/>
              <a:rect l="l" t="t" r="r" b="b"/>
              <a:pathLst>
                <a:path w="51854581" h="1375421">
                  <a:moveTo>
                    <a:pt x="0" y="0"/>
                  </a:moveTo>
                  <a:lnTo>
                    <a:pt x="51854581" y="0"/>
                  </a:lnTo>
                  <a:lnTo>
                    <a:pt x="51854581" y="1375421"/>
                  </a:lnTo>
                  <a:lnTo>
                    <a:pt x="0" y="1375421"/>
                  </a:lnTo>
                  <a:close/>
                </a:path>
              </a:pathLst>
            </a:custGeom>
            <a:solidFill>
              <a:srgbClr val="00457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8257290" y="8472"/>
            <a:ext cx="10278528" cy="10278528"/>
          </a:xfrm>
          <a:custGeom>
            <a:avLst/>
            <a:gdLst/>
            <a:ahLst/>
            <a:cxnLst/>
            <a:rect l="l" t="t" r="r" b="b"/>
            <a:pathLst>
              <a:path w="10278528" h="10278528">
                <a:moveTo>
                  <a:pt x="0" y="0"/>
                </a:moveTo>
                <a:lnTo>
                  <a:pt x="10278529" y="0"/>
                </a:lnTo>
                <a:lnTo>
                  <a:pt x="10278529" y="10278528"/>
                </a:lnTo>
                <a:lnTo>
                  <a:pt x="0" y="102785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0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916834" y="8242348"/>
            <a:ext cx="1171124" cy="1227379"/>
          </a:xfrm>
          <a:custGeom>
            <a:avLst/>
            <a:gdLst/>
            <a:ahLst/>
            <a:cxnLst/>
            <a:rect l="l" t="t" r="r" b="b"/>
            <a:pathLst>
              <a:path w="1171124" h="1227379">
                <a:moveTo>
                  <a:pt x="0" y="0"/>
                </a:moveTo>
                <a:lnTo>
                  <a:pt x="1171124" y="0"/>
                </a:lnTo>
                <a:lnTo>
                  <a:pt x="1171124" y="1227379"/>
                </a:lnTo>
                <a:lnTo>
                  <a:pt x="0" y="12273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9296711" y="1214406"/>
            <a:ext cx="8199687" cy="928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03"/>
              </a:lnSpc>
            </a:pPr>
            <a:r>
              <a:rPr lang="en-US" sz="543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Title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000931" y="2293803"/>
            <a:ext cx="8791247" cy="962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7"/>
              </a:lnSpc>
            </a:pPr>
            <a:r>
              <a:rPr lang="en-US" sz="326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Text</a:t>
            </a:r>
          </a:p>
          <a:p>
            <a:pPr algn="just">
              <a:lnSpc>
                <a:spcPts val="3687"/>
              </a:lnSpc>
              <a:spcBef>
                <a:spcPct val="0"/>
              </a:spcBef>
            </a:pPr>
            <a:endParaRPr lang="en-US" sz="3263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7066685" y="8431099"/>
            <a:ext cx="1021273" cy="535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1"/>
              </a:lnSpc>
            </a:pPr>
            <a:r>
              <a:rPr lang="en-US" sz="3399" b="1">
                <a:solidFill>
                  <a:srgbClr val="6EBE44"/>
                </a:solidFill>
                <a:latin typeface="Poppins Bold"/>
                <a:ea typeface="Poppins Bold"/>
                <a:cs typeface="Poppins Bold"/>
                <a:sym typeface="Poppins Bold"/>
              </a:rPr>
              <a:t>24</a:t>
            </a:r>
          </a:p>
        </p:txBody>
      </p:sp>
      <p:sp>
        <p:nvSpPr>
          <p:cNvPr id="14" name="Freeform 14"/>
          <p:cNvSpPr/>
          <p:nvPr/>
        </p:nvSpPr>
        <p:spPr>
          <a:xfrm>
            <a:off x="14436523" y="9009363"/>
            <a:ext cx="2368486" cy="288525"/>
          </a:xfrm>
          <a:custGeom>
            <a:avLst/>
            <a:gdLst/>
            <a:ahLst/>
            <a:cxnLst/>
            <a:rect l="l" t="t" r="r" b="b"/>
            <a:pathLst>
              <a:path w="2368486" h="288525">
                <a:moveTo>
                  <a:pt x="0" y="0"/>
                </a:moveTo>
                <a:lnTo>
                  <a:pt x="2368486" y="0"/>
                </a:lnTo>
                <a:lnTo>
                  <a:pt x="2368486" y="288524"/>
                </a:lnTo>
                <a:lnTo>
                  <a:pt x="0" y="2885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8753728" y="662588"/>
            <a:ext cx="2368486" cy="288525"/>
          </a:xfrm>
          <a:custGeom>
            <a:avLst/>
            <a:gdLst/>
            <a:ahLst/>
            <a:cxnLst/>
            <a:rect l="l" t="t" r="r" b="b"/>
            <a:pathLst>
              <a:path w="2368486" h="288525">
                <a:moveTo>
                  <a:pt x="0" y="0"/>
                </a:moveTo>
                <a:lnTo>
                  <a:pt x="2368486" y="0"/>
                </a:lnTo>
                <a:lnTo>
                  <a:pt x="2368486" y="288525"/>
                </a:lnTo>
                <a:lnTo>
                  <a:pt x="0" y="2885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5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241992">
            <a:off x="-554282" y="9855804"/>
            <a:ext cx="6325454" cy="1324883"/>
            <a:chOff x="0" y="0"/>
            <a:chExt cx="2307543" cy="4833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07542" cy="483321"/>
            </a:xfrm>
            <a:custGeom>
              <a:avLst/>
              <a:gdLst/>
              <a:ahLst/>
              <a:cxnLst/>
              <a:rect l="l" t="t" r="r" b="b"/>
              <a:pathLst>
                <a:path w="2307542" h="483321">
                  <a:moveTo>
                    <a:pt x="0" y="0"/>
                  </a:moveTo>
                  <a:lnTo>
                    <a:pt x="2307542" y="0"/>
                  </a:lnTo>
                  <a:lnTo>
                    <a:pt x="2307542" y="483321"/>
                  </a:lnTo>
                  <a:lnTo>
                    <a:pt x="0" y="4833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10241992">
            <a:off x="-557584" y="9401140"/>
            <a:ext cx="11090232" cy="875570"/>
            <a:chOff x="0" y="0"/>
            <a:chExt cx="4045747" cy="31941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045746" cy="319410"/>
            </a:xfrm>
            <a:custGeom>
              <a:avLst/>
              <a:gdLst/>
              <a:ahLst/>
              <a:cxnLst/>
              <a:rect l="l" t="t" r="r" b="b"/>
              <a:pathLst>
                <a:path w="4045746" h="319410">
                  <a:moveTo>
                    <a:pt x="0" y="0"/>
                  </a:moveTo>
                  <a:lnTo>
                    <a:pt x="4045746" y="0"/>
                  </a:lnTo>
                  <a:lnTo>
                    <a:pt x="4045746" y="319410"/>
                  </a:lnTo>
                  <a:lnTo>
                    <a:pt x="0" y="31941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 rot="558007">
            <a:off x="12865779" y="-882392"/>
            <a:ext cx="6325454" cy="1324883"/>
            <a:chOff x="0" y="0"/>
            <a:chExt cx="2307543" cy="48332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07542" cy="483321"/>
            </a:xfrm>
            <a:custGeom>
              <a:avLst/>
              <a:gdLst/>
              <a:ahLst/>
              <a:cxnLst/>
              <a:rect l="l" t="t" r="r" b="b"/>
              <a:pathLst>
                <a:path w="2307542" h="483321">
                  <a:moveTo>
                    <a:pt x="0" y="0"/>
                  </a:moveTo>
                  <a:lnTo>
                    <a:pt x="2307542" y="0"/>
                  </a:lnTo>
                  <a:lnTo>
                    <a:pt x="2307542" y="483321"/>
                  </a:lnTo>
                  <a:lnTo>
                    <a:pt x="0" y="4833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 rot="558007">
            <a:off x="8104302" y="21585"/>
            <a:ext cx="11090232" cy="875570"/>
            <a:chOff x="0" y="0"/>
            <a:chExt cx="4045747" cy="3194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45746" cy="319410"/>
            </a:xfrm>
            <a:custGeom>
              <a:avLst/>
              <a:gdLst/>
              <a:ahLst/>
              <a:cxnLst/>
              <a:rect l="l" t="t" r="r" b="b"/>
              <a:pathLst>
                <a:path w="4045746" h="319410">
                  <a:moveTo>
                    <a:pt x="0" y="0"/>
                  </a:moveTo>
                  <a:lnTo>
                    <a:pt x="4045746" y="0"/>
                  </a:lnTo>
                  <a:lnTo>
                    <a:pt x="4045746" y="319410"/>
                  </a:lnTo>
                  <a:lnTo>
                    <a:pt x="0" y="31941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261763" y="9694663"/>
            <a:ext cx="2368486" cy="288525"/>
          </a:xfrm>
          <a:custGeom>
            <a:avLst/>
            <a:gdLst/>
            <a:ahLst/>
            <a:cxnLst/>
            <a:rect l="l" t="t" r="r" b="b"/>
            <a:pathLst>
              <a:path w="2368486" h="288525">
                <a:moveTo>
                  <a:pt x="0" y="0"/>
                </a:moveTo>
                <a:lnTo>
                  <a:pt x="2368486" y="0"/>
                </a:lnTo>
                <a:lnTo>
                  <a:pt x="2368486" y="288524"/>
                </a:lnTo>
                <a:lnTo>
                  <a:pt x="0" y="288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815954" y="740175"/>
            <a:ext cx="2368486" cy="288525"/>
          </a:xfrm>
          <a:custGeom>
            <a:avLst/>
            <a:gdLst/>
            <a:ahLst/>
            <a:cxnLst/>
            <a:rect l="l" t="t" r="r" b="b"/>
            <a:pathLst>
              <a:path w="2368486" h="288525">
                <a:moveTo>
                  <a:pt x="0" y="0"/>
                </a:moveTo>
                <a:lnTo>
                  <a:pt x="2368486" y="0"/>
                </a:lnTo>
                <a:lnTo>
                  <a:pt x="2368486" y="288525"/>
                </a:lnTo>
                <a:lnTo>
                  <a:pt x="0" y="2885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028700" y="1711391"/>
            <a:ext cx="16230600" cy="1509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55"/>
              </a:lnSpc>
            </a:pPr>
            <a:r>
              <a:rPr lang="en-US" sz="8825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WELCOME TO THE TEAM!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111816" y="5211339"/>
            <a:ext cx="7688481" cy="995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98"/>
              </a:lnSpc>
            </a:pPr>
            <a:r>
              <a:rPr lang="en-US" sz="5784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YOUR LOGO HERE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5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370960" y="8739706"/>
            <a:ext cx="1171124" cy="1227379"/>
          </a:xfrm>
          <a:custGeom>
            <a:avLst/>
            <a:gdLst/>
            <a:ahLst/>
            <a:cxnLst/>
            <a:rect l="l" t="t" r="r" b="b"/>
            <a:pathLst>
              <a:path w="1171124" h="1227379">
                <a:moveTo>
                  <a:pt x="0" y="0"/>
                </a:moveTo>
                <a:lnTo>
                  <a:pt x="1171124" y="0"/>
                </a:lnTo>
                <a:lnTo>
                  <a:pt x="1171124" y="1227379"/>
                </a:lnTo>
                <a:lnTo>
                  <a:pt x="0" y="12273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558007">
            <a:off x="9140005" y="-1185161"/>
            <a:ext cx="9816605" cy="1459959"/>
            <a:chOff x="0" y="0"/>
            <a:chExt cx="3581124" cy="532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81124" cy="532597"/>
            </a:xfrm>
            <a:custGeom>
              <a:avLst/>
              <a:gdLst/>
              <a:ahLst/>
              <a:cxnLst/>
              <a:rect l="l" t="t" r="r" b="b"/>
              <a:pathLst>
                <a:path w="3581124" h="532597">
                  <a:moveTo>
                    <a:pt x="0" y="0"/>
                  </a:moveTo>
                  <a:lnTo>
                    <a:pt x="3581124" y="0"/>
                  </a:lnTo>
                  <a:lnTo>
                    <a:pt x="3581124" y="532597"/>
                  </a:lnTo>
                  <a:lnTo>
                    <a:pt x="0" y="532597"/>
                  </a:lnTo>
                  <a:close/>
                </a:path>
              </a:pathLst>
            </a:custGeom>
            <a:solidFill>
              <a:srgbClr val="EA7F1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 rot="558007">
            <a:off x="5610179" y="33830"/>
            <a:ext cx="14304704" cy="875570"/>
            <a:chOff x="0" y="0"/>
            <a:chExt cx="5218395" cy="3194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218395" cy="319410"/>
            </a:xfrm>
            <a:custGeom>
              <a:avLst/>
              <a:gdLst/>
              <a:ahLst/>
              <a:cxnLst/>
              <a:rect l="l" t="t" r="r" b="b"/>
              <a:pathLst>
                <a:path w="5218395" h="319410">
                  <a:moveTo>
                    <a:pt x="0" y="0"/>
                  </a:moveTo>
                  <a:lnTo>
                    <a:pt x="5218395" y="0"/>
                  </a:lnTo>
                  <a:lnTo>
                    <a:pt x="5218395" y="319410"/>
                  </a:lnTo>
                  <a:lnTo>
                    <a:pt x="0" y="3194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 rot="-10241992">
            <a:off x="-554282" y="9855804"/>
            <a:ext cx="6325454" cy="1324883"/>
            <a:chOff x="0" y="0"/>
            <a:chExt cx="2307543" cy="48332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07542" cy="483321"/>
            </a:xfrm>
            <a:custGeom>
              <a:avLst/>
              <a:gdLst/>
              <a:ahLst/>
              <a:cxnLst/>
              <a:rect l="l" t="t" r="r" b="b"/>
              <a:pathLst>
                <a:path w="2307542" h="483321">
                  <a:moveTo>
                    <a:pt x="0" y="0"/>
                  </a:moveTo>
                  <a:lnTo>
                    <a:pt x="2307542" y="0"/>
                  </a:lnTo>
                  <a:lnTo>
                    <a:pt x="2307542" y="483321"/>
                  </a:lnTo>
                  <a:lnTo>
                    <a:pt x="0" y="483321"/>
                  </a:lnTo>
                  <a:close/>
                </a:path>
              </a:pathLst>
            </a:custGeom>
            <a:solidFill>
              <a:srgbClr val="EA7F1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 rot="-10241992">
            <a:off x="-756780" y="9401140"/>
            <a:ext cx="11090232" cy="875570"/>
            <a:chOff x="0" y="0"/>
            <a:chExt cx="4045747" cy="31941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045746" cy="319410"/>
            </a:xfrm>
            <a:custGeom>
              <a:avLst/>
              <a:gdLst/>
              <a:ahLst/>
              <a:cxnLst/>
              <a:rect l="l" t="t" r="r" b="b"/>
              <a:pathLst>
                <a:path w="4045746" h="319410">
                  <a:moveTo>
                    <a:pt x="0" y="0"/>
                  </a:moveTo>
                  <a:lnTo>
                    <a:pt x="4045746" y="0"/>
                  </a:lnTo>
                  <a:lnTo>
                    <a:pt x="4045746" y="319410"/>
                  </a:lnTo>
                  <a:lnTo>
                    <a:pt x="0" y="3194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2058281"/>
            <a:ext cx="4297435" cy="3639820"/>
            <a:chOff x="0" y="0"/>
            <a:chExt cx="5729913" cy="4853094"/>
          </a:xfrm>
        </p:grpSpPr>
        <p:grpSp>
          <p:nvGrpSpPr>
            <p:cNvPr id="12" name="Group 12"/>
            <p:cNvGrpSpPr>
              <a:grpSpLocks noChangeAspect="1"/>
            </p:cNvGrpSpPr>
            <p:nvPr/>
          </p:nvGrpSpPr>
          <p:grpSpPr>
            <a:xfrm>
              <a:off x="735041" y="0"/>
              <a:ext cx="4259830" cy="4259813"/>
              <a:chOff x="0" y="0"/>
              <a:chExt cx="6350000" cy="6349975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25046" r="-25046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458258" y="3673085"/>
              <a:ext cx="4813397" cy="1180008"/>
              <a:chOff x="0" y="0"/>
              <a:chExt cx="1446403" cy="354587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446403" cy="354587"/>
              </a:xfrm>
              <a:custGeom>
                <a:avLst/>
                <a:gdLst/>
                <a:ahLst/>
                <a:cxnLst/>
                <a:rect l="l" t="t" r="r" b="b"/>
                <a:pathLst>
                  <a:path w="1446403" h="354587">
                    <a:moveTo>
                      <a:pt x="0" y="0"/>
                    </a:moveTo>
                    <a:lnTo>
                      <a:pt x="1446403" y="0"/>
                    </a:lnTo>
                    <a:lnTo>
                      <a:pt x="1446403" y="354587"/>
                    </a:lnTo>
                    <a:lnTo>
                      <a:pt x="0" y="35458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0" y="3759546"/>
              <a:ext cx="5729913" cy="5622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86"/>
                </a:lnSpc>
              </a:pPr>
              <a:r>
                <a:rPr lang="en-US" sz="2731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Name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4292756"/>
              <a:ext cx="5729913" cy="4643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72"/>
                </a:lnSpc>
              </a:pPr>
              <a:r>
                <a:rPr lang="en-US" sz="2276" i="1">
                  <a:solidFill>
                    <a:srgbClr val="000000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District 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048938" y="2060739"/>
            <a:ext cx="4297435" cy="3637363"/>
            <a:chOff x="0" y="0"/>
            <a:chExt cx="5729913" cy="4849818"/>
          </a:xfrm>
        </p:grpSpPr>
        <p:grpSp>
          <p:nvGrpSpPr>
            <p:cNvPr id="19" name="Group 19"/>
            <p:cNvGrpSpPr>
              <a:grpSpLocks noChangeAspect="1"/>
            </p:cNvGrpSpPr>
            <p:nvPr/>
          </p:nvGrpSpPr>
          <p:grpSpPr>
            <a:xfrm>
              <a:off x="699747" y="0"/>
              <a:ext cx="4259830" cy="4259813"/>
              <a:chOff x="0" y="0"/>
              <a:chExt cx="6350000" cy="6349975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24906" r="-24906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58258" y="3669809"/>
              <a:ext cx="4813397" cy="1180008"/>
              <a:chOff x="0" y="0"/>
              <a:chExt cx="1446403" cy="354587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446403" cy="354587"/>
              </a:xfrm>
              <a:custGeom>
                <a:avLst/>
                <a:gdLst/>
                <a:ahLst/>
                <a:cxnLst/>
                <a:rect l="l" t="t" r="r" b="b"/>
                <a:pathLst>
                  <a:path w="1446403" h="354587">
                    <a:moveTo>
                      <a:pt x="0" y="0"/>
                    </a:moveTo>
                    <a:lnTo>
                      <a:pt x="1446403" y="0"/>
                    </a:lnTo>
                    <a:lnTo>
                      <a:pt x="1446403" y="354587"/>
                    </a:lnTo>
                    <a:lnTo>
                      <a:pt x="0" y="35458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0" y="3756270"/>
              <a:ext cx="5729913" cy="5622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86"/>
                </a:lnSpc>
              </a:pPr>
              <a:r>
                <a:rPr lang="en-US" sz="2731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Name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4289480"/>
              <a:ext cx="5729913" cy="4643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72"/>
                </a:lnSpc>
              </a:pPr>
              <a:r>
                <a:rPr lang="en-US" sz="2276" i="1">
                  <a:solidFill>
                    <a:srgbClr val="000000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District 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3069177" y="2060739"/>
            <a:ext cx="4297435" cy="3639820"/>
            <a:chOff x="0" y="0"/>
            <a:chExt cx="5729913" cy="4853094"/>
          </a:xfrm>
        </p:grpSpPr>
        <p:grpSp>
          <p:nvGrpSpPr>
            <p:cNvPr id="26" name="Group 26"/>
            <p:cNvGrpSpPr>
              <a:grpSpLocks noChangeAspect="1"/>
            </p:cNvGrpSpPr>
            <p:nvPr/>
          </p:nvGrpSpPr>
          <p:grpSpPr>
            <a:xfrm>
              <a:off x="651142" y="0"/>
              <a:ext cx="4259830" cy="4259813"/>
              <a:chOff x="0" y="0"/>
              <a:chExt cx="6350000" cy="6349975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-24906" r="-24906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458258" y="3673085"/>
              <a:ext cx="4813397" cy="1180008"/>
              <a:chOff x="0" y="0"/>
              <a:chExt cx="1446403" cy="354587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446403" cy="354587"/>
              </a:xfrm>
              <a:custGeom>
                <a:avLst/>
                <a:gdLst/>
                <a:ahLst/>
                <a:cxnLst/>
                <a:rect l="l" t="t" r="r" b="b"/>
                <a:pathLst>
                  <a:path w="1446403" h="354587">
                    <a:moveTo>
                      <a:pt x="0" y="0"/>
                    </a:moveTo>
                    <a:lnTo>
                      <a:pt x="1446403" y="0"/>
                    </a:lnTo>
                    <a:lnTo>
                      <a:pt x="1446403" y="354587"/>
                    </a:lnTo>
                    <a:lnTo>
                      <a:pt x="0" y="35458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0" y="3759546"/>
              <a:ext cx="5729913" cy="5622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86"/>
                </a:lnSpc>
              </a:pPr>
              <a:r>
                <a:rPr lang="en-US" sz="2731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Name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4292756"/>
              <a:ext cx="5729913" cy="4643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72"/>
                </a:lnSpc>
              </a:pPr>
              <a:r>
                <a:rPr lang="en-US" sz="2276" i="1">
                  <a:solidFill>
                    <a:srgbClr val="000000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District 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0059058" y="5566856"/>
            <a:ext cx="4297435" cy="3642277"/>
            <a:chOff x="0" y="0"/>
            <a:chExt cx="5729913" cy="4856370"/>
          </a:xfrm>
        </p:grpSpPr>
        <p:grpSp>
          <p:nvGrpSpPr>
            <p:cNvPr id="33" name="Group 33"/>
            <p:cNvGrpSpPr>
              <a:grpSpLocks noChangeAspect="1"/>
            </p:cNvGrpSpPr>
            <p:nvPr/>
          </p:nvGrpSpPr>
          <p:grpSpPr>
            <a:xfrm>
              <a:off x="647865" y="0"/>
              <a:ext cx="4259830" cy="4259813"/>
              <a:chOff x="0" y="0"/>
              <a:chExt cx="6350000" cy="6349975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24906" r="-24906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458258" y="3676361"/>
              <a:ext cx="4813397" cy="1180008"/>
              <a:chOff x="0" y="0"/>
              <a:chExt cx="1446403" cy="354587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1446403" cy="354587"/>
              </a:xfrm>
              <a:custGeom>
                <a:avLst/>
                <a:gdLst/>
                <a:ahLst/>
                <a:cxnLst/>
                <a:rect l="l" t="t" r="r" b="b"/>
                <a:pathLst>
                  <a:path w="1446403" h="354587">
                    <a:moveTo>
                      <a:pt x="0" y="0"/>
                    </a:moveTo>
                    <a:lnTo>
                      <a:pt x="1446403" y="0"/>
                    </a:lnTo>
                    <a:lnTo>
                      <a:pt x="1446403" y="354587"/>
                    </a:lnTo>
                    <a:lnTo>
                      <a:pt x="0" y="35458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0" y="3762822"/>
              <a:ext cx="5729913" cy="5622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86"/>
                </a:lnSpc>
              </a:pPr>
              <a:r>
                <a:rPr lang="en-US" sz="2731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Name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4296032"/>
              <a:ext cx="5729913" cy="4643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72"/>
                </a:lnSpc>
              </a:pPr>
              <a:r>
                <a:rPr lang="en-US" sz="2276" i="1">
                  <a:solidFill>
                    <a:srgbClr val="000000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District 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4038819" y="5566856"/>
            <a:ext cx="4297435" cy="3642277"/>
            <a:chOff x="0" y="0"/>
            <a:chExt cx="5729913" cy="4856370"/>
          </a:xfrm>
        </p:grpSpPr>
        <p:grpSp>
          <p:nvGrpSpPr>
            <p:cNvPr id="40" name="Group 40"/>
            <p:cNvGrpSpPr>
              <a:grpSpLocks noChangeAspect="1"/>
            </p:cNvGrpSpPr>
            <p:nvPr/>
          </p:nvGrpSpPr>
          <p:grpSpPr>
            <a:xfrm>
              <a:off x="647865" y="0"/>
              <a:ext cx="4259830" cy="4259813"/>
              <a:chOff x="0" y="0"/>
              <a:chExt cx="6350000" cy="6349975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l="-38888" r="-38888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458258" y="3676361"/>
              <a:ext cx="4813397" cy="1180008"/>
              <a:chOff x="0" y="0"/>
              <a:chExt cx="1446403" cy="354587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1446403" cy="354587"/>
              </a:xfrm>
              <a:custGeom>
                <a:avLst/>
                <a:gdLst/>
                <a:ahLst/>
                <a:cxnLst/>
                <a:rect l="l" t="t" r="r" b="b"/>
                <a:pathLst>
                  <a:path w="1446403" h="354587">
                    <a:moveTo>
                      <a:pt x="0" y="0"/>
                    </a:moveTo>
                    <a:lnTo>
                      <a:pt x="1446403" y="0"/>
                    </a:lnTo>
                    <a:lnTo>
                      <a:pt x="1446403" y="354587"/>
                    </a:lnTo>
                    <a:lnTo>
                      <a:pt x="0" y="35458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4" name="TextBox 44"/>
            <p:cNvSpPr txBox="1"/>
            <p:nvPr/>
          </p:nvSpPr>
          <p:spPr>
            <a:xfrm>
              <a:off x="0" y="3762822"/>
              <a:ext cx="5729913" cy="5622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86"/>
                </a:lnSpc>
              </a:pPr>
              <a:r>
                <a:rPr lang="en-US" sz="2731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Name</a:t>
              </a:r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4296032"/>
              <a:ext cx="5729913" cy="4643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72"/>
                </a:lnSpc>
              </a:pPr>
              <a:r>
                <a:rPr lang="en-US" sz="2276" i="1">
                  <a:solidFill>
                    <a:srgbClr val="000000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District </a:t>
              </a:r>
            </a:p>
          </p:txBody>
        </p:sp>
      </p:grpSp>
      <p:sp>
        <p:nvSpPr>
          <p:cNvPr id="46" name="Freeform 46"/>
          <p:cNvSpPr/>
          <p:nvPr/>
        </p:nvSpPr>
        <p:spPr>
          <a:xfrm>
            <a:off x="-904019" y="6167621"/>
            <a:ext cx="2476247" cy="2343148"/>
          </a:xfrm>
          <a:custGeom>
            <a:avLst/>
            <a:gdLst/>
            <a:ahLst/>
            <a:cxnLst/>
            <a:rect l="l" t="t" r="r" b="b"/>
            <a:pathLst>
              <a:path w="2476247" h="2343148">
                <a:moveTo>
                  <a:pt x="0" y="0"/>
                </a:moveTo>
                <a:lnTo>
                  <a:pt x="2476247" y="0"/>
                </a:lnTo>
                <a:lnTo>
                  <a:pt x="2476247" y="2343149"/>
                </a:lnTo>
                <a:lnTo>
                  <a:pt x="0" y="234314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47"/>
          <p:cNvSpPr/>
          <p:nvPr/>
        </p:nvSpPr>
        <p:spPr>
          <a:xfrm>
            <a:off x="16956522" y="2060739"/>
            <a:ext cx="2476247" cy="2343148"/>
          </a:xfrm>
          <a:custGeom>
            <a:avLst/>
            <a:gdLst/>
            <a:ahLst/>
            <a:cxnLst/>
            <a:rect l="l" t="t" r="r" b="b"/>
            <a:pathLst>
              <a:path w="2476247" h="2343148">
                <a:moveTo>
                  <a:pt x="0" y="0"/>
                </a:moveTo>
                <a:lnTo>
                  <a:pt x="2476246" y="0"/>
                </a:lnTo>
                <a:lnTo>
                  <a:pt x="2476246" y="2343148"/>
                </a:lnTo>
                <a:lnTo>
                  <a:pt x="0" y="23431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8" name="Freeform 48"/>
          <p:cNvSpPr/>
          <p:nvPr/>
        </p:nvSpPr>
        <p:spPr>
          <a:xfrm>
            <a:off x="13881620" y="9698987"/>
            <a:ext cx="2368486" cy="288525"/>
          </a:xfrm>
          <a:custGeom>
            <a:avLst/>
            <a:gdLst/>
            <a:ahLst/>
            <a:cxnLst/>
            <a:rect l="l" t="t" r="r" b="b"/>
            <a:pathLst>
              <a:path w="2368486" h="288525">
                <a:moveTo>
                  <a:pt x="0" y="0"/>
                </a:moveTo>
                <a:lnTo>
                  <a:pt x="2368486" y="0"/>
                </a:lnTo>
                <a:lnTo>
                  <a:pt x="2368486" y="288524"/>
                </a:lnTo>
                <a:lnTo>
                  <a:pt x="0" y="2885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TextBox 49"/>
          <p:cNvSpPr txBox="1"/>
          <p:nvPr/>
        </p:nvSpPr>
        <p:spPr>
          <a:xfrm>
            <a:off x="108003" y="307331"/>
            <a:ext cx="13347474" cy="1763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BOARD OF COUNTY COMMISSIONERS/CITY COUNCIL: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6511286" y="8932083"/>
            <a:ext cx="1030798" cy="535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1"/>
              </a:lnSpc>
            </a:pPr>
            <a:r>
              <a:rPr lang="en-US" sz="33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02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5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515270"/>
            <a:ext cx="4910366" cy="3771730"/>
          </a:xfrm>
          <a:custGeom>
            <a:avLst/>
            <a:gdLst/>
            <a:ahLst/>
            <a:cxnLst/>
            <a:rect l="l" t="t" r="r" b="b"/>
            <a:pathLst>
              <a:path w="4910366" h="3771730">
                <a:moveTo>
                  <a:pt x="0" y="0"/>
                </a:moveTo>
                <a:lnTo>
                  <a:pt x="4910366" y="0"/>
                </a:lnTo>
                <a:lnTo>
                  <a:pt x="4910366" y="3771730"/>
                </a:lnTo>
                <a:lnTo>
                  <a:pt x="0" y="37717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235709" y="1673034"/>
            <a:ext cx="3052291" cy="2886896"/>
          </a:xfrm>
          <a:custGeom>
            <a:avLst/>
            <a:gdLst/>
            <a:ahLst/>
            <a:cxnLst/>
            <a:rect l="l" t="t" r="r" b="b"/>
            <a:pathLst>
              <a:path w="3052291" h="2886896">
                <a:moveTo>
                  <a:pt x="0" y="0"/>
                </a:moveTo>
                <a:lnTo>
                  <a:pt x="3052291" y="0"/>
                </a:lnTo>
                <a:lnTo>
                  <a:pt x="3052291" y="2886896"/>
                </a:lnTo>
                <a:lnTo>
                  <a:pt x="0" y="28868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 rot="558007">
            <a:off x="9140005" y="-1185161"/>
            <a:ext cx="9816605" cy="1459959"/>
            <a:chOff x="0" y="0"/>
            <a:chExt cx="3581124" cy="53259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81124" cy="532597"/>
            </a:xfrm>
            <a:custGeom>
              <a:avLst/>
              <a:gdLst/>
              <a:ahLst/>
              <a:cxnLst/>
              <a:rect l="l" t="t" r="r" b="b"/>
              <a:pathLst>
                <a:path w="3581124" h="532597">
                  <a:moveTo>
                    <a:pt x="0" y="0"/>
                  </a:moveTo>
                  <a:lnTo>
                    <a:pt x="3581124" y="0"/>
                  </a:lnTo>
                  <a:lnTo>
                    <a:pt x="3581124" y="532597"/>
                  </a:lnTo>
                  <a:lnTo>
                    <a:pt x="0" y="532597"/>
                  </a:lnTo>
                  <a:close/>
                </a:path>
              </a:pathLst>
            </a:custGeom>
            <a:solidFill>
              <a:srgbClr val="FFC42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 rot="558007">
            <a:off x="5610179" y="33830"/>
            <a:ext cx="14304704" cy="875570"/>
            <a:chOff x="0" y="0"/>
            <a:chExt cx="5218395" cy="3194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218395" cy="319410"/>
            </a:xfrm>
            <a:custGeom>
              <a:avLst/>
              <a:gdLst/>
              <a:ahLst/>
              <a:cxnLst/>
              <a:rect l="l" t="t" r="r" b="b"/>
              <a:pathLst>
                <a:path w="5218395" h="319410">
                  <a:moveTo>
                    <a:pt x="0" y="0"/>
                  </a:moveTo>
                  <a:lnTo>
                    <a:pt x="5218395" y="0"/>
                  </a:lnTo>
                  <a:lnTo>
                    <a:pt x="5218395" y="319410"/>
                  </a:lnTo>
                  <a:lnTo>
                    <a:pt x="0" y="319410"/>
                  </a:lnTo>
                  <a:close/>
                </a:path>
              </a:pathLst>
            </a:custGeom>
            <a:solidFill>
              <a:srgbClr val="B7C8E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 rot="422973">
            <a:off x="16996253" y="2281101"/>
            <a:ext cx="10183135" cy="4447059"/>
          </a:xfrm>
          <a:custGeom>
            <a:avLst/>
            <a:gdLst/>
            <a:ahLst/>
            <a:cxnLst/>
            <a:rect l="l" t="t" r="r" b="b"/>
            <a:pathLst>
              <a:path w="10183135" h="4447059">
                <a:moveTo>
                  <a:pt x="0" y="0"/>
                </a:moveTo>
                <a:lnTo>
                  <a:pt x="10183135" y="0"/>
                </a:lnTo>
                <a:lnTo>
                  <a:pt x="10183135" y="4447059"/>
                </a:lnTo>
                <a:lnTo>
                  <a:pt x="0" y="44470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03515" r="-4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0013115">
            <a:off x="752941" y="1328011"/>
            <a:ext cx="12324276" cy="5382113"/>
          </a:xfrm>
          <a:custGeom>
            <a:avLst/>
            <a:gdLst/>
            <a:ahLst/>
            <a:cxnLst/>
            <a:rect l="l" t="t" r="r" b="b"/>
            <a:pathLst>
              <a:path w="12324276" h="5382113">
                <a:moveTo>
                  <a:pt x="0" y="0"/>
                </a:moveTo>
                <a:lnTo>
                  <a:pt x="12324275" y="0"/>
                </a:lnTo>
                <a:lnTo>
                  <a:pt x="12324275" y="5382113"/>
                </a:lnTo>
                <a:lnTo>
                  <a:pt x="0" y="53821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103515" r="-4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4837225" y="2621813"/>
            <a:ext cx="4118137" cy="7680591"/>
            <a:chOff x="0" y="0"/>
            <a:chExt cx="768637" cy="143355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68637" cy="1433558"/>
            </a:xfrm>
            <a:custGeom>
              <a:avLst/>
              <a:gdLst/>
              <a:ahLst/>
              <a:cxnLst/>
              <a:rect l="l" t="t" r="r" b="b"/>
              <a:pathLst>
                <a:path w="768637" h="1433558">
                  <a:moveTo>
                    <a:pt x="256351" y="19070"/>
                  </a:moveTo>
                  <a:cubicBezTo>
                    <a:pt x="295630" y="7556"/>
                    <a:pt x="340557" y="0"/>
                    <a:pt x="384526" y="0"/>
                  </a:cubicBezTo>
                  <a:cubicBezTo>
                    <a:pt x="428496" y="0"/>
                    <a:pt x="470807" y="6476"/>
                    <a:pt x="509797" y="17990"/>
                  </a:cubicBezTo>
                  <a:cubicBezTo>
                    <a:pt x="510628" y="18350"/>
                    <a:pt x="511457" y="18350"/>
                    <a:pt x="512287" y="18710"/>
                  </a:cubicBezTo>
                  <a:cubicBezTo>
                    <a:pt x="658713" y="64765"/>
                    <a:pt x="766564" y="186379"/>
                    <a:pt x="768637" y="342291"/>
                  </a:cubicBezTo>
                  <a:lnTo>
                    <a:pt x="768637" y="1433558"/>
                  </a:lnTo>
                  <a:lnTo>
                    <a:pt x="0" y="1433558"/>
                  </a:lnTo>
                  <a:lnTo>
                    <a:pt x="0" y="343101"/>
                  </a:lnTo>
                  <a:cubicBezTo>
                    <a:pt x="2074" y="185660"/>
                    <a:pt x="108265" y="64045"/>
                    <a:pt x="256351" y="19070"/>
                  </a:cubicBezTo>
                  <a:close/>
                </a:path>
              </a:pathLst>
            </a:custGeom>
            <a:solidFill>
              <a:srgbClr val="B7C8E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88900"/>
              <a:ext cx="768637" cy="13446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150065" y="2621813"/>
            <a:ext cx="4118137" cy="7680591"/>
            <a:chOff x="0" y="0"/>
            <a:chExt cx="768637" cy="143355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68637" cy="1433558"/>
            </a:xfrm>
            <a:custGeom>
              <a:avLst/>
              <a:gdLst/>
              <a:ahLst/>
              <a:cxnLst/>
              <a:rect l="l" t="t" r="r" b="b"/>
              <a:pathLst>
                <a:path w="768637" h="1433558">
                  <a:moveTo>
                    <a:pt x="256351" y="19070"/>
                  </a:moveTo>
                  <a:cubicBezTo>
                    <a:pt x="295630" y="7556"/>
                    <a:pt x="340557" y="0"/>
                    <a:pt x="384526" y="0"/>
                  </a:cubicBezTo>
                  <a:cubicBezTo>
                    <a:pt x="428496" y="0"/>
                    <a:pt x="470807" y="6476"/>
                    <a:pt x="509797" y="17990"/>
                  </a:cubicBezTo>
                  <a:cubicBezTo>
                    <a:pt x="510628" y="18350"/>
                    <a:pt x="511457" y="18350"/>
                    <a:pt x="512287" y="18710"/>
                  </a:cubicBezTo>
                  <a:cubicBezTo>
                    <a:pt x="658713" y="64765"/>
                    <a:pt x="766564" y="186379"/>
                    <a:pt x="768637" y="342291"/>
                  </a:cubicBezTo>
                  <a:lnTo>
                    <a:pt x="768637" y="1433558"/>
                  </a:lnTo>
                  <a:lnTo>
                    <a:pt x="0" y="1433558"/>
                  </a:lnTo>
                  <a:lnTo>
                    <a:pt x="0" y="343101"/>
                  </a:lnTo>
                  <a:cubicBezTo>
                    <a:pt x="2074" y="185660"/>
                    <a:pt x="108265" y="64045"/>
                    <a:pt x="256351" y="19070"/>
                  </a:cubicBezTo>
                  <a:close/>
                </a:path>
              </a:pathLst>
            </a:custGeom>
            <a:solidFill>
              <a:srgbClr val="FFC42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88900"/>
              <a:ext cx="768637" cy="13446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3462905" y="2621813"/>
            <a:ext cx="4118137" cy="7680591"/>
            <a:chOff x="0" y="0"/>
            <a:chExt cx="768637" cy="143355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68637" cy="1433558"/>
            </a:xfrm>
            <a:custGeom>
              <a:avLst/>
              <a:gdLst/>
              <a:ahLst/>
              <a:cxnLst/>
              <a:rect l="l" t="t" r="r" b="b"/>
              <a:pathLst>
                <a:path w="768637" h="1433558">
                  <a:moveTo>
                    <a:pt x="256351" y="19070"/>
                  </a:moveTo>
                  <a:cubicBezTo>
                    <a:pt x="295630" y="7556"/>
                    <a:pt x="340557" y="0"/>
                    <a:pt x="384526" y="0"/>
                  </a:cubicBezTo>
                  <a:cubicBezTo>
                    <a:pt x="428496" y="0"/>
                    <a:pt x="470807" y="6476"/>
                    <a:pt x="509797" y="17990"/>
                  </a:cubicBezTo>
                  <a:cubicBezTo>
                    <a:pt x="510628" y="18350"/>
                    <a:pt x="511457" y="18350"/>
                    <a:pt x="512287" y="18710"/>
                  </a:cubicBezTo>
                  <a:cubicBezTo>
                    <a:pt x="658713" y="64765"/>
                    <a:pt x="766564" y="186379"/>
                    <a:pt x="768637" y="342291"/>
                  </a:cubicBezTo>
                  <a:lnTo>
                    <a:pt x="768637" y="1433558"/>
                  </a:lnTo>
                  <a:lnTo>
                    <a:pt x="0" y="1433558"/>
                  </a:lnTo>
                  <a:lnTo>
                    <a:pt x="0" y="343101"/>
                  </a:lnTo>
                  <a:cubicBezTo>
                    <a:pt x="2074" y="185660"/>
                    <a:pt x="108265" y="64045"/>
                    <a:pt x="256351" y="19070"/>
                  </a:cubicBezTo>
                  <a:close/>
                </a:path>
              </a:pathLst>
            </a:custGeom>
            <a:solidFill>
              <a:srgbClr val="6EBE4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88900"/>
              <a:ext cx="768637" cy="13446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524385" y="2621813"/>
            <a:ext cx="4118137" cy="7680591"/>
            <a:chOff x="0" y="0"/>
            <a:chExt cx="768637" cy="143355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68637" cy="1433558"/>
            </a:xfrm>
            <a:custGeom>
              <a:avLst/>
              <a:gdLst/>
              <a:ahLst/>
              <a:cxnLst/>
              <a:rect l="l" t="t" r="r" b="b"/>
              <a:pathLst>
                <a:path w="768637" h="1433558">
                  <a:moveTo>
                    <a:pt x="256351" y="19070"/>
                  </a:moveTo>
                  <a:cubicBezTo>
                    <a:pt x="295630" y="7556"/>
                    <a:pt x="340557" y="0"/>
                    <a:pt x="384526" y="0"/>
                  </a:cubicBezTo>
                  <a:cubicBezTo>
                    <a:pt x="428496" y="0"/>
                    <a:pt x="470807" y="6476"/>
                    <a:pt x="509797" y="17990"/>
                  </a:cubicBezTo>
                  <a:cubicBezTo>
                    <a:pt x="510628" y="18350"/>
                    <a:pt x="511457" y="18350"/>
                    <a:pt x="512287" y="18710"/>
                  </a:cubicBezTo>
                  <a:cubicBezTo>
                    <a:pt x="658713" y="64765"/>
                    <a:pt x="766564" y="186379"/>
                    <a:pt x="768637" y="342291"/>
                  </a:cubicBezTo>
                  <a:lnTo>
                    <a:pt x="768637" y="1433558"/>
                  </a:lnTo>
                  <a:lnTo>
                    <a:pt x="0" y="1433558"/>
                  </a:lnTo>
                  <a:lnTo>
                    <a:pt x="0" y="343101"/>
                  </a:lnTo>
                  <a:cubicBezTo>
                    <a:pt x="2074" y="185660"/>
                    <a:pt x="108265" y="64045"/>
                    <a:pt x="256351" y="19070"/>
                  </a:cubicBezTo>
                  <a:close/>
                </a:path>
              </a:pathLst>
            </a:custGeom>
            <a:solidFill>
              <a:srgbClr val="EA7F1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88900"/>
              <a:ext cx="768637" cy="13446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 rot="-10241992">
            <a:off x="-554282" y="9855804"/>
            <a:ext cx="6325454" cy="1324883"/>
            <a:chOff x="0" y="0"/>
            <a:chExt cx="2307543" cy="48332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307542" cy="483321"/>
            </a:xfrm>
            <a:custGeom>
              <a:avLst/>
              <a:gdLst/>
              <a:ahLst/>
              <a:cxnLst/>
              <a:rect l="l" t="t" r="r" b="b"/>
              <a:pathLst>
                <a:path w="2307542" h="483321">
                  <a:moveTo>
                    <a:pt x="0" y="0"/>
                  </a:moveTo>
                  <a:lnTo>
                    <a:pt x="2307542" y="0"/>
                  </a:lnTo>
                  <a:lnTo>
                    <a:pt x="2307542" y="483321"/>
                  </a:lnTo>
                  <a:lnTo>
                    <a:pt x="0" y="483321"/>
                  </a:lnTo>
                  <a:close/>
                </a:path>
              </a:pathLst>
            </a:custGeom>
            <a:solidFill>
              <a:srgbClr val="9CADC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4"/>
          <p:cNvGrpSpPr/>
          <p:nvPr/>
        </p:nvGrpSpPr>
        <p:grpSpPr>
          <a:xfrm rot="-10241992">
            <a:off x="-557584" y="9401140"/>
            <a:ext cx="11090232" cy="875570"/>
            <a:chOff x="0" y="0"/>
            <a:chExt cx="4045747" cy="31941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045746" cy="319410"/>
            </a:xfrm>
            <a:custGeom>
              <a:avLst/>
              <a:gdLst/>
              <a:ahLst/>
              <a:cxnLst/>
              <a:rect l="l" t="t" r="r" b="b"/>
              <a:pathLst>
                <a:path w="4045746" h="319410">
                  <a:moveTo>
                    <a:pt x="0" y="0"/>
                  </a:moveTo>
                  <a:lnTo>
                    <a:pt x="4045746" y="0"/>
                  </a:lnTo>
                  <a:lnTo>
                    <a:pt x="4045746" y="319410"/>
                  </a:lnTo>
                  <a:lnTo>
                    <a:pt x="0" y="31941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4014731" y="1361312"/>
            <a:ext cx="11112640" cy="559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01"/>
              </a:lnSpc>
            </a:pPr>
            <a:r>
              <a:rPr lang="en-US" sz="3072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Add your board’s bold/strategic goals here, if any</a:t>
            </a:r>
          </a:p>
        </p:txBody>
      </p:sp>
      <p:sp>
        <p:nvSpPr>
          <p:cNvPr id="27" name="Freeform 27"/>
          <p:cNvSpPr/>
          <p:nvPr/>
        </p:nvSpPr>
        <p:spPr>
          <a:xfrm>
            <a:off x="16914233" y="8871976"/>
            <a:ext cx="1171124" cy="1227379"/>
          </a:xfrm>
          <a:custGeom>
            <a:avLst/>
            <a:gdLst/>
            <a:ahLst/>
            <a:cxnLst/>
            <a:rect l="l" t="t" r="r" b="b"/>
            <a:pathLst>
              <a:path w="1171124" h="1227379">
                <a:moveTo>
                  <a:pt x="0" y="0"/>
                </a:moveTo>
                <a:lnTo>
                  <a:pt x="1171124" y="0"/>
                </a:lnTo>
                <a:lnTo>
                  <a:pt x="1171124" y="1227379"/>
                </a:lnTo>
                <a:lnTo>
                  <a:pt x="0" y="122737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8"/>
          <p:cNvSpPr txBox="1"/>
          <p:nvPr/>
        </p:nvSpPr>
        <p:spPr>
          <a:xfrm>
            <a:off x="17034006" y="9060727"/>
            <a:ext cx="1051352" cy="535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1"/>
              </a:lnSpc>
            </a:pPr>
            <a:r>
              <a:rPr lang="en-US" sz="3399" b="1">
                <a:solidFill>
                  <a:srgbClr val="EA7F1D"/>
                </a:solidFill>
                <a:latin typeface="Poppins Bold"/>
                <a:ea typeface="Poppins Bold"/>
                <a:cs typeface="Poppins Bold"/>
                <a:sym typeface="Poppins Bold"/>
              </a:rPr>
              <a:t>03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31985" y="462820"/>
            <a:ext cx="8272450" cy="1076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93"/>
              </a:lnSpc>
            </a:pPr>
            <a:r>
              <a:rPr lang="en-US" sz="6352">
                <a:solidFill>
                  <a:srgbClr val="9CADC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Bold Goals: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01292" y="4210040"/>
            <a:ext cx="3835946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description of goal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24385" y="3665937"/>
            <a:ext cx="3970711" cy="44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Title of goal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3635438" y="3665937"/>
            <a:ext cx="3936002" cy="44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Title of goal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3462905" y="4160075"/>
            <a:ext cx="4281069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description of goal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563416" y="3701700"/>
            <a:ext cx="4586649" cy="44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Title of goal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850971" y="4160075"/>
            <a:ext cx="4011539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description of goal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8915809" y="3701700"/>
            <a:ext cx="4586649" cy="44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Title of goal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9413068" y="4160075"/>
            <a:ext cx="3592130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description of goal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195488" y="8302969"/>
            <a:ext cx="1171124" cy="1227379"/>
          </a:xfrm>
          <a:custGeom>
            <a:avLst/>
            <a:gdLst/>
            <a:ahLst/>
            <a:cxnLst/>
            <a:rect l="l" t="t" r="r" b="b"/>
            <a:pathLst>
              <a:path w="1171124" h="1227379">
                <a:moveTo>
                  <a:pt x="0" y="0"/>
                </a:moveTo>
                <a:lnTo>
                  <a:pt x="1171124" y="0"/>
                </a:lnTo>
                <a:lnTo>
                  <a:pt x="1171124" y="1227379"/>
                </a:lnTo>
                <a:lnTo>
                  <a:pt x="0" y="12273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558007">
            <a:off x="9140005" y="-1185161"/>
            <a:ext cx="9816605" cy="1459959"/>
            <a:chOff x="0" y="0"/>
            <a:chExt cx="3581124" cy="532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81124" cy="532597"/>
            </a:xfrm>
            <a:custGeom>
              <a:avLst/>
              <a:gdLst/>
              <a:ahLst/>
              <a:cxnLst/>
              <a:rect l="l" t="t" r="r" b="b"/>
              <a:pathLst>
                <a:path w="3581124" h="532597">
                  <a:moveTo>
                    <a:pt x="0" y="0"/>
                  </a:moveTo>
                  <a:lnTo>
                    <a:pt x="3581124" y="0"/>
                  </a:lnTo>
                  <a:lnTo>
                    <a:pt x="3581124" y="532597"/>
                  </a:lnTo>
                  <a:lnTo>
                    <a:pt x="0" y="5325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 rot="558007">
            <a:off x="5610179" y="33830"/>
            <a:ext cx="14304704" cy="875570"/>
            <a:chOff x="0" y="0"/>
            <a:chExt cx="5218395" cy="3194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218395" cy="319410"/>
            </a:xfrm>
            <a:custGeom>
              <a:avLst/>
              <a:gdLst/>
              <a:ahLst/>
              <a:cxnLst/>
              <a:rect l="l" t="t" r="r" b="b"/>
              <a:pathLst>
                <a:path w="5218395" h="319410">
                  <a:moveTo>
                    <a:pt x="0" y="0"/>
                  </a:moveTo>
                  <a:lnTo>
                    <a:pt x="5218395" y="0"/>
                  </a:lnTo>
                  <a:lnTo>
                    <a:pt x="5218395" y="319410"/>
                  </a:lnTo>
                  <a:lnTo>
                    <a:pt x="0" y="319410"/>
                  </a:lnTo>
                  <a:close/>
                </a:path>
              </a:pathLst>
            </a:custGeom>
            <a:solidFill>
              <a:srgbClr val="E22726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 rot="-10241992">
            <a:off x="-554282" y="9855804"/>
            <a:ext cx="6325454" cy="1324883"/>
            <a:chOff x="0" y="0"/>
            <a:chExt cx="2307543" cy="48332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07542" cy="483321"/>
            </a:xfrm>
            <a:custGeom>
              <a:avLst/>
              <a:gdLst/>
              <a:ahLst/>
              <a:cxnLst/>
              <a:rect l="l" t="t" r="r" b="b"/>
              <a:pathLst>
                <a:path w="2307542" h="483321">
                  <a:moveTo>
                    <a:pt x="0" y="0"/>
                  </a:moveTo>
                  <a:lnTo>
                    <a:pt x="2307542" y="0"/>
                  </a:lnTo>
                  <a:lnTo>
                    <a:pt x="2307542" y="483321"/>
                  </a:lnTo>
                  <a:lnTo>
                    <a:pt x="0" y="4833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 rot="-10241992">
            <a:off x="-557584" y="9401140"/>
            <a:ext cx="11090232" cy="875570"/>
            <a:chOff x="0" y="0"/>
            <a:chExt cx="4045747" cy="31941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045746" cy="319410"/>
            </a:xfrm>
            <a:custGeom>
              <a:avLst/>
              <a:gdLst/>
              <a:ahLst/>
              <a:cxnLst/>
              <a:rect l="l" t="t" r="r" b="b"/>
              <a:pathLst>
                <a:path w="4045746" h="319410">
                  <a:moveTo>
                    <a:pt x="0" y="0"/>
                  </a:moveTo>
                  <a:lnTo>
                    <a:pt x="4045746" y="0"/>
                  </a:lnTo>
                  <a:lnTo>
                    <a:pt x="4045746" y="319410"/>
                  </a:lnTo>
                  <a:lnTo>
                    <a:pt x="0" y="319410"/>
                  </a:lnTo>
                  <a:close/>
                </a:path>
              </a:pathLst>
            </a:custGeom>
            <a:solidFill>
              <a:srgbClr val="E22726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257552" y="2658503"/>
            <a:ext cx="4143160" cy="4143143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t="-2403" r="-130314" b="-5104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22677" y="6227802"/>
            <a:ext cx="4681565" cy="1418250"/>
            <a:chOff x="0" y="0"/>
            <a:chExt cx="1446403" cy="43817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46403" cy="438178"/>
            </a:xfrm>
            <a:custGeom>
              <a:avLst/>
              <a:gdLst/>
              <a:ahLst/>
              <a:cxnLst/>
              <a:rect l="l" t="t" r="r" b="b"/>
              <a:pathLst>
                <a:path w="1446403" h="438178">
                  <a:moveTo>
                    <a:pt x="0" y="0"/>
                  </a:moveTo>
                  <a:lnTo>
                    <a:pt x="1446403" y="0"/>
                  </a:lnTo>
                  <a:lnTo>
                    <a:pt x="1446403" y="438178"/>
                  </a:lnTo>
                  <a:lnTo>
                    <a:pt x="0" y="4381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6996031" y="2658503"/>
            <a:ext cx="4140363" cy="4140346"/>
            <a:chOff x="0" y="0"/>
            <a:chExt cx="6350000" cy="634997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84537" t="-4811" r="-52569" b="-5316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808557" y="6228577"/>
            <a:ext cx="4678405" cy="1417475"/>
            <a:chOff x="0" y="0"/>
            <a:chExt cx="1446403" cy="43823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446403" cy="438235"/>
            </a:xfrm>
            <a:custGeom>
              <a:avLst/>
              <a:gdLst/>
              <a:ahLst/>
              <a:cxnLst/>
              <a:rect l="l" t="t" r="r" b="b"/>
              <a:pathLst>
                <a:path w="1446403" h="438235">
                  <a:moveTo>
                    <a:pt x="0" y="0"/>
                  </a:moveTo>
                  <a:lnTo>
                    <a:pt x="1446403" y="0"/>
                  </a:lnTo>
                  <a:lnTo>
                    <a:pt x="1446403" y="438235"/>
                  </a:lnTo>
                  <a:lnTo>
                    <a:pt x="0" y="4382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12774841" y="2658503"/>
            <a:ext cx="4137570" cy="4137553"/>
            <a:chOff x="0" y="0"/>
            <a:chExt cx="6350000" cy="634997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184486" t="-13411" b="-7612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2590675" y="6229350"/>
            <a:ext cx="4675249" cy="1416701"/>
            <a:chOff x="0" y="0"/>
            <a:chExt cx="1446403" cy="43829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446403" cy="438291"/>
            </a:xfrm>
            <a:custGeom>
              <a:avLst/>
              <a:gdLst/>
              <a:ahLst/>
              <a:cxnLst/>
              <a:rect l="l" t="t" r="r" b="b"/>
              <a:pathLst>
                <a:path w="1446403" h="438291">
                  <a:moveTo>
                    <a:pt x="0" y="0"/>
                  </a:moveTo>
                  <a:lnTo>
                    <a:pt x="1446403" y="0"/>
                  </a:lnTo>
                  <a:lnTo>
                    <a:pt x="1446403" y="438291"/>
                  </a:lnTo>
                  <a:lnTo>
                    <a:pt x="0" y="4382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Freeform 23"/>
          <p:cNvSpPr/>
          <p:nvPr/>
        </p:nvSpPr>
        <p:spPr>
          <a:xfrm>
            <a:off x="285735" y="-1281670"/>
            <a:ext cx="2476247" cy="2343148"/>
          </a:xfrm>
          <a:custGeom>
            <a:avLst/>
            <a:gdLst/>
            <a:ahLst/>
            <a:cxnLst/>
            <a:rect l="l" t="t" r="r" b="b"/>
            <a:pathLst>
              <a:path w="2476247" h="2343148">
                <a:moveTo>
                  <a:pt x="0" y="0"/>
                </a:moveTo>
                <a:lnTo>
                  <a:pt x="2476247" y="0"/>
                </a:lnTo>
                <a:lnTo>
                  <a:pt x="2476247" y="2343148"/>
                </a:lnTo>
                <a:lnTo>
                  <a:pt x="0" y="23431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3157198" y="-1284734"/>
            <a:ext cx="2476247" cy="2343148"/>
          </a:xfrm>
          <a:custGeom>
            <a:avLst/>
            <a:gdLst/>
            <a:ahLst/>
            <a:cxnLst/>
            <a:rect l="l" t="t" r="r" b="b"/>
            <a:pathLst>
              <a:path w="2476247" h="2343148">
                <a:moveTo>
                  <a:pt x="0" y="0"/>
                </a:moveTo>
                <a:lnTo>
                  <a:pt x="2476247" y="0"/>
                </a:lnTo>
                <a:lnTo>
                  <a:pt x="2476247" y="2343149"/>
                </a:lnTo>
                <a:lnTo>
                  <a:pt x="0" y="23431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1352552" y="9530348"/>
            <a:ext cx="2476247" cy="2343148"/>
          </a:xfrm>
          <a:custGeom>
            <a:avLst/>
            <a:gdLst/>
            <a:ahLst/>
            <a:cxnLst/>
            <a:rect l="l" t="t" r="r" b="b"/>
            <a:pathLst>
              <a:path w="2476247" h="2343148">
                <a:moveTo>
                  <a:pt x="0" y="0"/>
                </a:moveTo>
                <a:lnTo>
                  <a:pt x="2476247" y="0"/>
                </a:lnTo>
                <a:lnTo>
                  <a:pt x="2476247" y="2343148"/>
                </a:lnTo>
                <a:lnTo>
                  <a:pt x="0" y="23431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3744057" y="9114038"/>
            <a:ext cx="2368486" cy="288525"/>
          </a:xfrm>
          <a:custGeom>
            <a:avLst/>
            <a:gdLst/>
            <a:ahLst/>
            <a:cxnLst/>
            <a:rect l="l" t="t" r="r" b="b"/>
            <a:pathLst>
              <a:path w="2368486" h="288525">
                <a:moveTo>
                  <a:pt x="0" y="0"/>
                </a:moveTo>
                <a:lnTo>
                  <a:pt x="2368486" y="0"/>
                </a:lnTo>
                <a:lnTo>
                  <a:pt x="2368486" y="288524"/>
                </a:lnTo>
                <a:lnTo>
                  <a:pt x="0" y="2885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27"/>
          <p:cNvSpPr txBox="1"/>
          <p:nvPr/>
        </p:nvSpPr>
        <p:spPr>
          <a:xfrm>
            <a:off x="576970" y="6364200"/>
            <a:ext cx="5572979" cy="547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2"/>
              </a:lnSpc>
            </a:pPr>
            <a:r>
              <a:rPr lang="en-US" sz="3542" b="1">
                <a:solidFill>
                  <a:srgbClr val="00457C"/>
                </a:solidFill>
                <a:latin typeface="Poppins Bold"/>
                <a:ea typeface="Poppins Bold"/>
                <a:cs typeface="Poppins Bold"/>
                <a:sym typeface="Poppins Bold"/>
              </a:rPr>
              <a:t>Name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76970" y="6998117"/>
            <a:ext cx="5572979" cy="451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5"/>
              </a:lnSpc>
            </a:pPr>
            <a:r>
              <a:rPr lang="en-US" sz="2951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Title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6363151" y="6312345"/>
            <a:ext cx="5569217" cy="54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539" b="1">
                <a:solidFill>
                  <a:srgbClr val="00457C"/>
                </a:solidFill>
                <a:latin typeface="Poppins Bold"/>
                <a:ea typeface="Poppins Bold"/>
                <a:cs typeface="Poppins Bold"/>
                <a:sym typeface="Poppins Bold"/>
              </a:rPr>
              <a:t>Name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359391" y="6906724"/>
            <a:ext cx="5569217" cy="396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3"/>
              </a:lnSpc>
            </a:pPr>
            <a:r>
              <a:rPr lang="en-US" sz="2949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Title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145570" y="6322581"/>
            <a:ext cx="5565460" cy="536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7"/>
              </a:lnSpc>
            </a:pPr>
            <a:r>
              <a:rPr lang="en-US" sz="3537" b="1">
                <a:solidFill>
                  <a:srgbClr val="00457C"/>
                </a:solidFill>
                <a:latin typeface="Poppins Bold"/>
                <a:ea typeface="Poppins Bold"/>
                <a:cs typeface="Poppins Bold"/>
                <a:sym typeface="Poppins Bold"/>
              </a:rPr>
              <a:t>Name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2145570" y="6888113"/>
            <a:ext cx="5565460" cy="396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1"/>
              </a:lnSpc>
            </a:pPr>
            <a:r>
              <a:rPr lang="en-US" sz="2947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Title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557429" y="1375803"/>
            <a:ext cx="13347474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COUNTY/CITY ADMINISTRATION TEAM: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6315260" y="8491720"/>
            <a:ext cx="1051352" cy="535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1"/>
              </a:lnSpc>
            </a:pPr>
            <a:r>
              <a:rPr lang="en-US" sz="3399" b="1">
                <a:solidFill>
                  <a:srgbClr val="00457C"/>
                </a:solidFill>
                <a:latin typeface="Poppins Bold"/>
                <a:ea typeface="Poppins Bold"/>
                <a:cs typeface="Poppins Bold"/>
                <a:sym typeface="Poppins Bold"/>
              </a:rPr>
              <a:t>04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5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04016" y="460948"/>
            <a:ext cx="7470168" cy="1756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47"/>
              </a:lnSpc>
            </a:pPr>
            <a:r>
              <a:rPr lang="en-US" sz="4458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County/City Management</a:t>
            </a:r>
          </a:p>
          <a:p>
            <a:pPr algn="l">
              <a:lnSpc>
                <a:spcPts val="4547"/>
              </a:lnSpc>
            </a:pPr>
            <a:r>
              <a:rPr lang="en-US" sz="4458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Organizational Chart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109313" y="4370620"/>
            <a:ext cx="7470168" cy="2311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47"/>
              </a:lnSpc>
            </a:pPr>
            <a:r>
              <a:rPr lang="en-US" sz="4458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Place your County/City Management Organizational Chart here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139162" y="414033"/>
            <a:ext cx="691173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Your Logo here</a:t>
            </a:r>
          </a:p>
        </p:txBody>
      </p:sp>
      <p:sp>
        <p:nvSpPr>
          <p:cNvPr id="5" name="Freeform 5"/>
          <p:cNvSpPr/>
          <p:nvPr/>
        </p:nvSpPr>
        <p:spPr>
          <a:xfrm>
            <a:off x="16484452" y="8804900"/>
            <a:ext cx="1171124" cy="1227379"/>
          </a:xfrm>
          <a:custGeom>
            <a:avLst/>
            <a:gdLst/>
            <a:ahLst/>
            <a:cxnLst/>
            <a:rect l="l" t="t" r="r" b="b"/>
            <a:pathLst>
              <a:path w="1171124" h="1227379">
                <a:moveTo>
                  <a:pt x="0" y="0"/>
                </a:moveTo>
                <a:lnTo>
                  <a:pt x="1171124" y="0"/>
                </a:lnTo>
                <a:lnTo>
                  <a:pt x="1171124" y="1227379"/>
                </a:lnTo>
                <a:lnTo>
                  <a:pt x="0" y="12273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6634303" y="9031751"/>
            <a:ext cx="1021273" cy="535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1"/>
              </a:lnSpc>
            </a:pPr>
            <a:r>
              <a:rPr lang="en-US" sz="33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06</a:t>
            </a:r>
          </a:p>
        </p:txBody>
      </p:sp>
      <p:sp>
        <p:nvSpPr>
          <p:cNvPr id="7" name="Freeform 7"/>
          <p:cNvSpPr/>
          <p:nvPr/>
        </p:nvSpPr>
        <p:spPr>
          <a:xfrm>
            <a:off x="13938533" y="9566801"/>
            <a:ext cx="2368486" cy="288525"/>
          </a:xfrm>
          <a:custGeom>
            <a:avLst/>
            <a:gdLst/>
            <a:ahLst/>
            <a:cxnLst/>
            <a:rect l="l" t="t" r="r" b="b"/>
            <a:pathLst>
              <a:path w="2368486" h="288525">
                <a:moveTo>
                  <a:pt x="0" y="0"/>
                </a:moveTo>
                <a:lnTo>
                  <a:pt x="2368486" y="0"/>
                </a:lnTo>
                <a:lnTo>
                  <a:pt x="2368486" y="288525"/>
                </a:lnTo>
                <a:lnTo>
                  <a:pt x="0" y="2885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BE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3794209">
            <a:off x="903324" y="-2717923"/>
            <a:ext cx="2906087" cy="6498351"/>
            <a:chOff x="0" y="0"/>
            <a:chExt cx="1199778" cy="26828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99777" cy="2682843"/>
            </a:xfrm>
            <a:custGeom>
              <a:avLst/>
              <a:gdLst/>
              <a:ahLst/>
              <a:cxnLst/>
              <a:rect l="l" t="t" r="r" b="b"/>
              <a:pathLst>
                <a:path w="1199777" h="2682843">
                  <a:moveTo>
                    <a:pt x="0" y="0"/>
                  </a:moveTo>
                  <a:lnTo>
                    <a:pt x="1199777" y="0"/>
                  </a:lnTo>
                  <a:lnTo>
                    <a:pt x="1199777" y="2682843"/>
                  </a:lnTo>
                  <a:lnTo>
                    <a:pt x="0" y="26828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2052432">
            <a:off x="5687731" y="-3475917"/>
            <a:ext cx="3848971" cy="4623522"/>
            <a:chOff x="0" y="0"/>
            <a:chExt cx="1199778" cy="144121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99777" cy="1441216"/>
            </a:xfrm>
            <a:custGeom>
              <a:avLst/>
              <a:gdLst/>
              <a:ahLst/>
              <a:cxnLst/>
              <a:rect l="l" t="t" r="r" b="b"/>
              <a:pathLst>
                <a:path w="1199777" h="1441216">
                  <a:moveTo>
                    <a:pt x="0" y="0"/>
                  </a:moveTo>
                  <a:lnTo>
                    <a:pt x="1199777" y="0"/>
                  </a:lnTo>
                  <a:lnTo>
                    <a:pt x="1199777" y="1441216"/>
                  </a:lnTo>
                  <a:lnTo>
                    <a:pt x="0" y="1441216"/>
                  </a:lnTo>
                  <a:close/>
                </a:path>
              </a:pathLst>
            </a:custGeom>
            <a:solidFill>
              <a:srgbClr val="6EBE44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0" y="8535"/>
            <a:ext cx="7928910" cy="8267894"/>
            <a:chOff x="0" y="0"/>
            <a:chExt cx="608965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89650" cy="6350000"/>
            </a:xfrm>
            <a:custGeom>
              <a:avLst/>
              <a:gdLst/>
              <a:ahLst/>
              <a:cxnLst/>
              <a:rect l="l" t="t" r="r" b="b"/>
              <a:pathLst>
                <a:path w="6089650" h="6350000">
                  <a:moveTo>
                    <a:pt x="0" y="2145030"/>
                  </a:moveTo>
                  <a:lnTo>
                    <a:pt x="4122420" y="0"/>
                  </a:lnTo>
                  <a:lnTo>
                    <a:pt x="6089650" y="1337310"/>
                  </a:lnTo>
                  <a:lnTo>
                    <a:pt x="6089650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-19516" r="-1951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6484452" y="8804900"/>
            <a:ext cx="1171124" cy="1227379"/>
          </a:xfrm>
          <a:custGeom>
            <a:avLst/>
            <a:gdLst/>
            <a:ahLst/>
            <a:cxnLst/>
            <a:rect l="l" t="t" r="r" b="b"/>
            <a:pathLst>
              <a:path w="1171124" h="1227379">
                <a:moveTo>
                  <a:pt x="0" y="0"/>
                </a:moveTo>
                <a:lnTo>
                  <a:pt x="1171124" y="0"/>
                </a:lnTo>
                <a:lnTo>
                  <a:pt x="1171124" y="1227379"/>
                </a:lnTo>
                <a:lnTo>
                  <a:pt x="0" y="12273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 rot="-8668413">
            <a:off x="5175964" y="805062"/>
            <a:ext cx="6053468" cy="647794"/>
            <a:chOff x="0" y="0"/>
            <a:chExt cx="1886950" cy="20192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886950" cy="201926"/>
            </a:xfrm>
            <a:custGeom>
              <a:avLst/>
              <a:gdLst/>
              <a:ahLst/>
              <a:cxnLst/>
              <a:rect l="l" t="t" r="r" b="b"/>
              <a:pathLst>
                <a:path w="1886950" h="201926">
                  <a:moveTo>
                    <a:pt x="0" y="0"/>
                  </a:moveTo>
                  <a:lnTo>
                    <a:pt x="1886950" y="0"/>
                  </a:lnTo>
                  <a:lnTo>
                    <a:pt x="1886950" y="201926"/>
                  </a:lnTo>
                  <a:lnTo>
                    <a:pt x="0" y="2019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 rot="9149159">
            <a:off x="-677601" y="202382"/>
            <a:ext cx="5258793" cy="647794"/>
            <a:chOff x="0" y="0"/>
            <a:chExt cx="1639238" cy="20192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39239" cy="201926"/>
            </a:xfrm>
            <a:custGeom>
              <a:avLst/>
              <a:gdLst/>
              <a:ahLst/>
              <a:cxnLst/>
              <a:rect l="l" t="t" r="r" b="b"/>
              <a:pathLst>
                <a:path w="1639239" h="201926">
                  <a:moveTo>
                    <a:pt x="0" y="0"/>
                  </a:moveTo>
                  <a:lnTo>
                    <a:pt x="1639239" y="0"/>
                  </a:lnTo>
                  <a:lnTo>
                    <a:pt x="1639239" y="201926"/>
                  </a:lnTo>
                  <a:lnTo>
                    <a:pt x="0" y="201926"/>
                  </a:lnTo>
                  <a:close/>
                </a:path>
              </a:pathLst>
            </a:custGeom>
            <a:solidFill>
              <a:srgbClr val="00457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0" y="9536658"/>
            <a:ext cx="7928910" cy="750342"/>
            <a:chOff x="0" y="0"/>
            <a:chExt cx="2088273" cy="19762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088273" cy="197621"/>
            </a:xfrm>
            <a:custGeom>
              <a:avLst/>
              <a:gdLst/>
              <a:ahLst/>
              <a:cxnLst/>
              <a:rect l="l" t="t" r="r" b="b"/>
              <a:pathLst>
                <a:path w="2088273" h="197621">
                  <a:moveTo>
                    <a:pt x="0" y="0"/>
                  </a:moveTo>
                  <a:lnTo>
                    <a:pt x="2088273" y="0"/>
                  </a:lnTo>
                  <a:lnTo>
                    <a:pt x="2088273" y="197621"/>
                  </a:lnTo>
                  <a:lnTo>
                    <a:pt x="0" y="19762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9525"/>
              <a:ext cx="2088273" cy="207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7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0" y="8276429"/>
            <a:ext cx="7928910" cy="906164"/>
            <a:chOff x="0" y="0"/>
            <a:chExt cx="2088273" cy="23866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088273" cy="238660"/>
            </a:xfrm>
            <a:custGeom>
              <a:avLst/>
              <a:gdLst/>
              <a:ahLst/>
              <a:cxnLst/>
              <a:rect l="l" t="t" r="r" b="b"/>
              <a:pathLst>
                <a:path w="2088273" h="238660">
                  <a:moveTo>
                    <a:pt x="0" y="0"/>
                  </a:moveTo>
                  <a:lnTo>
                    <a:pt x="2088273" y="0"/>
                  </a:lnTo>
                  <a:lnTo>
                    <a:pt x="2088273" y="238660"/>
                  </a:lnTo>
                  <a:lnTo>
                    <a:pt x="0" y="238660"/>
                  </a:lnTo>
                  <a:close/>
                </a:path>
              </a:pathLst>
            </a:custGeom>
            <a:solidFill>
              <a:srgbClr val="00457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9525"/>
              <a:ext cx="2088273" cy="2481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7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0" y="9064871"/>
            <a:ext cx="7928910" cy="471787"/>
            <a:chOff x="0" y="0"/>
            <a:chExt cx="2088273" cy="12425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088273" cy="124257"/>
            </a:xfrm>
            <a:custGeom>
              <a:avLst/>
              <a:gdLst/>
              <a:ahLst/>
              <a:cxnLst/>
              <a:rect l="l" t="t" r="r" b="b"/>
              <a:pathLst>
                <a:path w="2088273" h="124257">
                  <a:moveTo>
                    <a:pt x="0" y="0"/>
                  </a:moveTo>
                  <a:lnTo>
                    <a:pt x="2088273" y="0"/>
                  </a:lnTo>
                  <a:lnTo>
                    <a:pt x="2088273" y="124257"/>
                  </a:lnTo>
                  <a:lnTo>
                    <a:pt x="0" y="124257"/>
                  </a:lnTo>
                  <a:close/>
                </a:path>
              </a:pathLst>
            </a:custGeom>
            <a:solidFill>
              <a:srgbClr val="00457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9525"/>
              <a:ext cx="2088273" cy="133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7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530222" y="8462187"/>
            <a:ext cx="6868465" cy="1493891"/>
          </a:xfrm>
          <a:custGeom>
            <a:avLst/>
            <a:gdLst/>
            <a:ahLst/>
            <a:cxnLst/>
            <a:rect l="l" t="t" r="r" b="b"/>
            <a:pathLst>
              <a:path w="6868465" h="1493891">
                <a:moveTo>
                  <a:pt x="0" y="0"/>
                </a:moveTo>
                <a:lnTo>
                  <a:pt x="6868466" y="0"/>
                </a:lnTo>
                <a:lnTo>
                  <a:pt x="6868466" y="1493892"/>
                </a:lnTo>
                <a:lnTo>
                  <a:pt x="0" y="14938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9301137" y="132428"/>
            <a:ext cx="8580986" cy="1490946"/>
          </a:xfrm>
          <a:custGeom>
            <a:avLst/>
            <a:gdLst/>
            <a:ahLst/>
            <a:cxnLst/>
            <a:rect l="l" t="t" r="r" b="b"/>
            <a:pathLst>
              <a:path w="8580986" h="1490946">
                <a:moveTo>
                  <a:pt x="0" y="0"/>
                </a:moveTo>
                <a:lnTo>
                  <a:pt x="8580986" y="0"/>
                </a:lnTo>
                <a:lnTo>
                  <a:pt x="8580986" y="1490947"/>
                </a:lnTo>
                <a:lnTo>
                  <a:pt x="0" y="14909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24"/>
          <p:cNvGrpSpPr/>
          <p:nvPr/>
        </p:nvGrpSpPr>
        <p:grpSpPr>
          <a:xfrm>
            <a:off x="8349643" y="2028233"/>
            <a:ext cx="9629678" cy="6127987"/>
            <a:chOff x="0" y="0"/>
            <a:chExt cx="2536212" cy="161395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536211" cy="1613955"/>
            </a:xfrm>
            <a:custGeom>
              <a:avLst/>
              <a:gdLst/>
              <a:ahLst/>
              <a:cxnLst/>
              <a:rect l="l" t="t" r="r" b="b"/>
              <a:pathLst>
                <a:path w="2536211" h="1613955">
                  <a:moveTo>
                    <a:pt x="41002" y="0"/>
                  </a:moveTo>
                  <a:lnTo>
                    <a:pt x="2495209" y="0"/>
                  </a:lnTo>
                  <a:cubicBezTo>
                    <a:pt x="2517854" y="0"/>
                    <a:pt x="2536211" y="18357"/>
                    <a:pt x="2536211" y="41002"/>
                  </a:cubicBezTo>
                  <a:lnTo>
                    <a:pt x="2536211" y="1572953"/>
                  </a:lnTo>
                  <a:cubicBezTo>
                    <a:pt x="2536211" y="1595598"/>
                    <a:pt x="2517854" y="1613955"/>
                    <a:pt x="2495209" y="1613955"/>
                  </a:cubicBezTo>
                  <a:lnTo>
                    <a:pt x="41002" y="1613955"/>
                  </a:lnTo>
                  <a:cubicBezTo>
                    <a:pt x="18357" y="1613955"/>
                    <a:pt x="0" y="1595598"/>
                    <a:pt x="0" y="1572953"/>
                  </a:cubicBezTo>
                  <a:lnTo>
                    <a:pt x="0" y="41002"/>
                  </a:lnTo>
                  <a:cubicBezTo>
                    <a:pt x="0" y="18357"/>
                    <a:pt x="18357" y="0"/>
                    <a:pt x="41002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9525"/>
              <a:ext cx="2536212" cy="16234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7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13938533" y="9566801"/>
            <a:ext cx="2368486" cy="288525"/>
          </a:xfrm>
          <a:custGeom>
            <a:avLst/>
            <a:gdLst/>
            <a:ahLst/>
            <a:cxnLst/>
            <a:rect l="l" t="t" r="r" b="b"/>
            <a:pathLst>
              <a:path w="2368486" h="288525">
                <a:moveTo>
                  <a:pt x="0" y="0"/>
                </a:moveTo>
                <a:lnTo>
                  <a:pt x="2368486" y="0"/>
                </a:lnTo>
                <a:lnTo>
                  <a:pt x="2368486" y="288525"/>
                </a:lnTo>
                <a:lnTo>
                  <a:pt x="0" y="28852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8"/>
          <p:cNvSpPr txBox="1"/>
          <p:nvPr/>
        </p:nvSpPr>
        <p:spPr>
          <a:xfrm>
            <a:off x="9755206" y="450079"/>
            <a:ext cx="7900370" cy="678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59"/>
              </a:lnSpc>
            </a:pPr>
            <a:r>
              <a:rPr lang="en-US" sz="3971">
                <a:solidFill>
                  <a:srgbClr val="EA7F1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 MESSAGE FROM DIRECTOR: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6634303" y="9031751"/>
            <a:ext cx="1021273" cy="535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1"/>
              </a:lnSpc>
            </a:pPr>
            <a:r>
              <a:rPr lang="en-US" sz="33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07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75843" y="8583424"/>
            <a:ext cx="6777225" cy="1184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9"/>
              </a:lnSpc>
            </a:pPr>
            <a:r>
              <a:rPr lang="en-US" sz="3407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NAME</a:t>
            </a:r>
          </a:p>
          <a:p>
            <a:pPr algn="ctr">
              <a:lnSpc>
                <a:spcPts val="4769"/>
              </a:lnSpc>
            </a:pPr>
            <a:r>
              <a:rPr lang="en-US" sz="3407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PUBLIC WORKS DIRECTOR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8761255" y="2609409"/>
            <a:ext cx="7852745" cy="825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7"/>
              </a:lnSpc>
            </a:pPr>
            <a:r>
              <a:rPr lang="en-US" sz="4633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WORDS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5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875552" y="16117"/>
            <a:ext cx="1471594" cy="10287000"/>
            <a:chOff x="0" y="0"/>
            <a:chExt cx="38758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7580" cy="2709333"/>
            </a:xfrm>
            <a:custGeom>
              <a:avLst/>
              <a:gdLst/>
              <a:ahLst/>
              <a:cxnLst/>
              <a:rect l="l" t="t" r="r" b="b"/>
              <a:pathLst>
                <a:path w="387580" h="2709333">
                  <a:moveTo>
                    <a:pt x="0" y="0"/>
                  </a:moveTo>
                  <a:lnTo>
                    <a:pt x="387580" y="0"/>
                  </a:lnTo>
                  <a:lnTo>
                    <a:pt x="38758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8575"/>
              <a:ext cx="387580" cy="2680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63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914281" y="58726"/>
            <a:ext cx="2748146" cy="2600433"/>
          </a:xfrm>
          <a:custGeom>
            <a:avLst/>
            <a:gdLst/>
            <a:ahLst/>
            <a:cxnLst/>
            <a:rect l="l" t="t" r="r" b="b"/>
            <a:pathLst>
              <a:path w="2748146" h="2600433">
                <a:moveTo>
                  <a:pt x="0" y="0"/>
                </a:moveTo>
                <a:lnTo>
                  <a:pt x="2748146" y="0"/>
                </a:lnTo>
                <a:lnTo>
                  <a:pt x="2748146" y="2600433"/>
                </a:lnTo>
                <a:lnTo>
                  <a:pt x="0" y="26004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884859" y="58726"/>
            <a:ext cx="2748146" cy="2600433"/>
          </a:xfrm>
          <a:custGeom>
            <a:avLst/>
            <a:gdLst/>
            <a:ahLst/>
            <a:cxnLst/>
            <a:rect l="l" t="t" r="r" b="b"/>
            <a:pathLst>
              <a:path w="2748146" h="2600433">
                <a:moveTo>
                  <a:pt x="0" y="0"/>
                </a:moveTo>
                <a:lnTo>
                  <a:pt x="2748146" y="0"/>
                </a:lnTo>
                <a:lnTo>
                  <a:pt x="2748146" y="2600433"/>
                </a:lnTo>
                <a:lnTo>
                  <a:pt x="0" y="26004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6676962" y="2659159"/>
            <a:ext cx="11108603" cy="0"/>
          </a:xfrm>
          <a:prstGeom prst="line">
            <a:avLst/>
          </a:prstGeom>
          <a:ln w="2286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7695078" y="16117"/>
            <a:ext cx="180975" cy="10287000"/>
            <a:chOff x="0" y="0"/>
            <a:chExt cx="47664" cy="27093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7664" cy="2709333"/>
            </a:xfrm>
            <a:custGeom>
              <a:avLst/>
              <a:gdLst/>
              <a:ahLst/>
              <a:cxnLst/>
              <a:rect l="l" t="t" r="r" b="b"/>
              <a:pathLst>
                <a:path w="47664" h="2709333">
                  <a:moveTo>
                    <a:pt x="0" y="0"/>
                  </a:moveTo>
                  <a:lnTo>
                    <a:pt x="47664" y="0"/>
                  </a:lnTo>
                  <a:lnTo>
                    <a:pt x="4766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28575"/>
              <a:ext cx="47664" cy="2680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63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6288354" y="9032239"/>
            <a:ext cx="1171124" cy="1227379"/>
          </a:xfrm>
          <a:custGeom>
            <a:avLst/>
            <a:gdLst/>
            <a:ahLst/>
            <a:cxnLst/>
            <a:rect l="l" t="t" r="r" b="b"/>
            <a:pathLst>
              <a:path w="1171124" h="1227379">
                <a:moveTo>
                  <a:pt x="0" y="0"/>
                </a:moveTo>
                <a:lnTo>
                  <a:pt x="1171124" y="0"/>
                </a:lnTo>
                <a:lnTo>
                  <a:pt x="1171124" y="1227379"/>
                </a:lnTo>
                <a:lnTo>
                  <a:pt x="0" y="12273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AutoShape 12"/>
          <p:cNvSpPr/>
          <p:nvPr/>
        </p:nvSpPr>
        <p:spPr>
          <a:xfrm>
            <a:off x="6676962" y="5159617"/>
            <a:ext cx="10985884" cy="48793"/>
          </a:xfrm>
          <a:prstGeom prst="line">
            <a:avLst/>
          </a:prstGeom>
          <a:ln w="2286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8669988" y="62276"/>
            <a:ext cx="2748146" cy="2600433"/>
          </a:xfrm>
          <a:custGeom>
            <a:avLst/>
            <a:gdLst/>
            <a:ahLst/>
            <a:cxnLst/>
            <a:rect l="l" t="t" r="r" b="b"/>
            <a:pathLst>
              <a:path w="2748146" h="2600433">
                <a:moveTo>
                  <a:pt x="0" y="0"/>
                </a:moveTo>
                <a:lnTo>
                  <a:pt x="2748146" y="0"/>
                </a:lnTo>
                <a:lnTo>
                  <a:pt x="2748146" y="2600433"/>
                </a:lnTo>
                <a:lnTo>
                  <a:pt x="0" y="26004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AutoShape 14"/>
          <p:cNvSpPr/>
          <p:nvPr/>
        </p:nvSpPr>
        <p:spPr>
          <a:xfrm>
            <a:off x="8029033" y="7671000"/>
            <a:ext cx="9666045" cy="114300"/>
          </a:xfrm>
          <a:prstGeom prst="line">
            <a:avLst/>
          </a:prstGeom>
          <a:ln w="2286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0" y="6245692"/>
            <a:ext cx="3012541" cy="2850616"/>
          </a:xfrm>
          <a:custGeom>
            <a:avLst/>
            <a:gdLst/>
            <a:ahLst/>
            <a:cxnLst/>
            <a:rect l="l" t="t" r="r" b="b"/>
            <a:pathLst>
              <a:path w="3012541" h="2850616">
                <a:moveTo>
                  <a:pt x="0" y="0"/>
                </a:moveTo>
                <a:lnTo>
                  <a:pt x="3012541" y="0"/>
                </a:lnTo>
                <a:lnTo>
                  <a:pt x="3012541" y="2850616"/>
                </a:lnTo>
                <a:lnTo>
                  <a:pt x="0" y="28506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-3091362" y="5692590"/>
            <a:ext cx="7034141" cy="4756624"/>
            <a:chOff x="0" y="0"/>
            <a:chExt cx="6221730" cy="420725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221730" cy="4207256"/>
            </a:xfrm>
            <a:custGeom>
              <a:avLst/>
              <a:gdLst/>
              <a:ahLst/>
              <a:cxnLst/>
              <a:rect l="l" t="t" r="r" b="b"/>
              <a:pathLst>
                <a:path w="6221730" h="4207256">
                  <a:moveTo>
                    <a:pt x="6221730" y="0"/>
                  </a:moveTo>
                  <a:lnTo>
                    <a:pt x="3877818" y="3979799"/>
                  </a:lnTo>
                  <a:cubicBezTo>
                    <a:pt x="3799239" y="4120238"/>
                    <a:pt x="3650888" y="4207238"/>
                    <a:pt x="3489960" y="4207256"/>
                  </a:cubicBezTo>
                  <a:lnTo>
                    <a:pt x="0" y="4207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2154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0" y="0"/>
            <a:ext cx="3942780" cy="5692590"/>
            <a:chOff x="0" y="0"/>
            <a:chExt cx="620986" cy="89658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20986" cy="896580"/>
            </a:xfrm>
            <a:custGeom>
              <a:avLst/>
              <a:gdLst/>
              <a:ahLst/>
              <a:cxnLst/>
              <a:rect l="l" t="t" r="r" b="b"/>
              <a:pathLst>
                <a:path w="620986" h="896580">
                  <a:moveTo>
                    <a:pt x="0" y="0"/>
                  </a:moveTo>
                  <a:lnTo>
                    <a:pt x="620986" y="0"/>
                  </a:lnTo>
                  <a:lnTo>
                    <a:pt x="620986" y="896580"/>
                  </a:lnTo>
                  <a:lnTo>
                    <a:pt x="0" y="896580"/>
                  </a:lnTo>
                  <a:close/>
                </a:path>
              </a:pathLst>
            </a:custGeom>
            <a:blipFill>
              <a:blip r:embed="rId8"/>
              <a:stretch>
                <a:fillRect l="-58352" r="-5835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Freeform 20"/>
          <p:cNvSpPr/>
          <p:nvPr/>
        </p:nvSpPr>
        <p:spPr>
          <a:xfrm>
            <a:off x="159619" y="0"/>
            <a:ext cx="10580865" cy="10303117"/>
          </a:xfrm>
          <a:custGeom>
            <a:avLst/>
            <a:gdLst/>
            <a:ahLst/>
            <a:cxnLst/>
            <a:rect l="l" t="t" r="r" b="b"/>
            <a:pathLst>
              <a:path w="10580865" h="10303117">
                <a:moveTo>
                  <a:pt x="0" y="0"/>
                </a:moveTo>
                <a:lnTo>
                  <a:pt x="10580865" y="0"/>
                </a:lnTo>
                <a:lnTo>
                  <a:pt x="10580865" y="10303117"/>
                </a:lnTo>
                <a:lnTo>
                  <a:pt x="0" y="103031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1"/>
          <p:cNvGrpSpPr/>
          <p:nvPr/>
        </p:nvGrpSpPr>
        <p:grpSpPr>
          <a:xfrm>
            <a:off x="8227845" y="4024784"/>
            <a:ext cx="7665405" cy="2166278"/>
            <a:chOff x="0" y="0"/>
            <a:chExt cx="2137363" cy="60402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137363" cy="604028"/>
            </a:xfrm>
            <a:custGeom>
              <a:avLst/>
              <a:gdLst/>
              <a:ahLst/>
              <a:cxnLst/>
              <a:rect l="l" t="t" r="r" b="b"/>
              <a:pathLst>
                <a:path w="2137363" h="604028">
                  <a:moveTo>
                    <a:pt x="51509" y="0"/>
                  </a:moveTo>
                  <a:lnTo>
                    <a:pt x="2085854" y="0"/>
                  </a:lnTo>
                  <a:cubicBezTo>
                    <a:pt x="2099515" y="0"/>
                    <a:pt x="2112616" y="5427"/>
                    <a:pt x="2122276" y="15087"/>
                  </a:cubicBezTo>
                  <a:cubicBezTo>
                    <a:pt x="2131936" y="24746"/>
                    <a:pt x="2137363" y="37848"/>
                    <a:pt x="2137363" y="51509"/>
                  </a:cubicBezTo>
                  <a:lnTo>
                    <a:pt x="2137363" y="552519"/>
                  </a:lnTo>
                  <a:cubicBezTo>
                    <a:pt x="2137363" y="580967"/>
                    <a:pt x="2114302" y="604028"/>
                    <a:pt x="2085854" y="604028"/>
                  </a:cubicBezTo>
                  <a:lnTo>
                    <a:pt x="51509" y="604028"/>
                  </a:lnTo>
                  <a:cubicBezTo>
                    <a:pt x="37848" y="604028"/>
                    <a:pt x="24746" y="598601"/>
                    <a:pt x="15087" y="588942"/>
                  </a:cubicBezTo>
                  <a:cubicBezTo>
                    <a:pt x="5427" y="579282"/>
                    <a:pt x="0" y="566180"/>
                    <a:pt x="0" y="552519"/>
                  </a:cubicBezTo>
                  <a:lnTo>
                    <a:pt x="0" y="51509"/>
                  </a:lnTo>
                  <a:cubicBezTo>
                    <a:pt x="0" y="37848"/>
                    <a:pt x="5427" y="24746"/>
                    <a:pt x="15087" y="15087"/>
                  </a:cubicBezTo>
                  <a:cubicBezTo>
                    <a:pt x="24746" y="5427"/>
                    <a:pt x="37848" y="0"/>
                    <a:pt x="51509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2137363" cy="6421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293283" y="1484034"/>
            <a:ext cx="7665405" cy="2350250"/>
            <a:chOff x="0" y="0"/>
            <a:chExt cx="2137363" cy="655326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137363" cy="655326"/>
            </a:xfrm>
            <a:custGeom>
              <a:avLst/>
              <a:gdLst/>
              <a:ahLst/>
              <a:cxnLst/>
              <a:rect l="l" t="t" r="r" b="b"/>
              <a:pathLst>
                <a:path w="2137363" h="655326">
                  <a:moveTo>
                    <a:pt x="51509" y="0"/>
                  </a:moveTo>
                  <a:lnTo>
                    <a:pt x="2085854" y="0"/>
                  </a:lnTo>
                  <a:cubicBezTo>
                    <a:pt x="2099515" y="0"/>
                    <a:pt x="2112616" y="5427"/>
                    <a:pt x="2122276" y="15087"/>
                  </a:cubicBezTo>
                  <a:cubicBezTo>
                    <a:pt x="2131936" y="24746"/>
                    <a:pt x="2137363" y="37848"/>
                    <a:pt x="2137363" y="51509"/>
                  </a:cubicBezTo>
                  <a:lnTo>
                    <a:pt x="2137363" y="603817"/>
                  </a:lnTo>
                  <a:cubicBezTo>
                    <a:pt x="2137363" y="632264"/>
                    <a:pt x="2114302" y="655326"/>
                    <a:pt x="2085854" y="655326"/>
                  </a:cubicBezTo>
                  <a:lnTo>
                    <a:pt x="51509" y="655326"/>
                  </a:lnTo>
                  <a:cubicBezTo>
                    <a:pt x="37848" y="655326"/>
                    <a:pt x="24746" y="649899"/>
                    <a:pt x="15087" y="640239"/>
                  </a:cubicBezTo>
                  <a:cubicBezTo>
                    <a:pt x="5427" y="630579"/>
                    <a:pt x="0" y="617478"/>
                    <a:pt x="0" y="603817"/>
                  </a:cubicBezTo>
                  <a:lnTo>
                    <a:pt x="0" y="51509"/>
                  </a:lnTo>
                  <a:cubicBezTo>
                    <a:pt x="0" y="37848"/>
                    <a:pt x="5427" y="24746"/>
                    <a:pt x="15087" y="15087"/>
                  </a:cubicBezTo>
                  <a:cubicBezTo>
                    <a:pt x="24746" y="5427"/>
                    <a:pt x="37848" y="0"/>
                    <a:pt x="51509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2137363" cy="6934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737869" y="6495875"/>
            <a:ext cx="7218492" cy="2350250"/>
            <a:chOff x="0" y="0"/>
            <a:chExt cx="2012749" cy="655326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012749" cy="655326"/>
            </a:xfrm>
            <a:custGeom>
              <a:avLst/>
              <a:gdLst/>
              <a:ahLst/>
              <a:cxnLst/>
              <a:rect l="l" t="t" r="r" b="b"/>
              <a:pathLst>
                <a:path w="2012749" h="655326">
                  <a:moveTo>
                    <a:pt x="54698" y="0"/>
                  </a:moveTo>
                  <a:lnTo>
                    <a:pt x="1958051" y="0"/>
                  </a:lnTo>
                  <a:cubicBezTo>
                    <a:pt x="1988260" y="0"/>
                    <a:pt x="2012749" y="24489"/>
                    <a:pt x="2012749" y="54698"/>
                  </a:cubicBezTo>
                  <a:lnTo>
                    <a:pt x="2012749" y="600628"/>
                  </a:lnTo>
                  <a:cubicBezTo>
                    <a:pt x="2012749" y="615134"/>
                    <a:pt x="2006986" y="629047"/>
                    <a:pt x="1996729" y="639305"/>
                  </a:cubicBezTo>
                  <a:cubicBezTo>
                    <a:pt x="1986471" y="649563"/>
                    <a:pt x="1972558" y="655326"/>
                    <a:pt x="1958051" y="655326"/>
                  </a:cubicBezTo>
                  <a:lnTo>
                    <a:pt x="54698" y="655326"/>
                  </a:lnTo>
                  <a:cubicBezTo>
                    <a:pt x="40191" y="655326"/>
                    <a:pt x="26279" y="649563"/>
                    <a:pt x="16021" y="639305"/>
                  </a:cubicBezTo>
                  <a:cubicBezTo>
                    <a:pt x="5763" y="629047"/>
                    <a:pt x="0" y="615134"/>
                    <a:pt x="0" y="600628"/>
                  </a:cubicBezTo>
                  <a:lnTo>
                    <a:pt x="0" y="54698"/>
                  </a:lnTo>
                  <a:cubicBezTo>
                    <a:pt x="0" y="40191"/>
                    <a:pt x="5763" y="26279"/>
                    <a:pt x="16021" y="16021"/>
                  </a:cubicBezTo>
                  <a:cubicBezTo>
                    <a:pt x="26279" y="5763"/>
                    <a:pt x="40191" y="0"/>
                    <a:pt x="54698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2012749" cy="6934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>
            <a:off x="13774444" y="9756041"/>
            <a:ext cx="2368486" cy="288525"/>
          </a:xfrm>
          <a:custGeom>
            <a:avLst/>
            <a:gdLst/>
            <a:ahLst/>
            <a:cxnLst/>
            <a:rect l="l" t="t" r="r" b="b"/>
            <a:pathLst>
              <a:path w="2368486" h="288525">
                <a:moveTo>
                  <a:pt x="0" y="0"/>
                </a:moveTo>
                <a:lnTo>
                  <a:pt x="2368486" y="0"/>
                </a:lnTo>
                <a:lnTo>
                  <a:pt x="2368486" y="288524"/>
                </a:lnTo>
                <a:lnTo>
                  <a:pt x="0" y="2885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31"/>
          <p:cNvSpPr txBox="1"/>
          <p:nvPr/>
        </p:nvSpPr>
        <p:spPr>
          <a:xfrm>
            <a:off x="8227845" y="4241793"/>
            <a:ext cx="7665405" cy="324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48"/>
              </a:lnSpc>
              <a:spcBef>
                <a:spcPct val="0"/>
              </a:spcBef>
            </a:pPr>
            <a:r>
              <a:rPr lang="en-US" sz="2078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Text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550056" y="1749698"/>
            <a:ext cx="7151857" cy="29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48"/>
              </a:lnSpc>
              <a:spcBef>
                <a:spcPct val="0"/>
              </a:spcBef>
            </a:pPr>
            <a:r>
              <a:rPr lang="en-US" sz="2078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Add your department’s mission statement here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6453245" y="9220990"/>
            <a:ext cx="1006233" cy="535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1"/>
              </a:lnSpc>
            </a:pPr>
            <a:r>
              <a:rPr lang="en-US" sz="33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08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9737869" y="6761540"/>
            <a:ext cx="7137376" cy="324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48"/>
              </a:lnSpc>
              <a:spcBef>
                <a:spcPct val="0"/>
              </a:spcBef>
            </a:pPr>
            <a:r>
              <a:rPr lang="en-US" sz="2078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Text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2322651" y="68440"/>
            <a:ext cx="5372427" cy="691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8"/>
              </a:lnSpc>
            </a:pPr>
            <a:r>
              <a:rPr lang="en-US" sz="4041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YOUR LOGO HERE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5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6915" y="4530491"/>
            <a:ext cx="7315200" cy="118872"/>
          </a:xfrm>
          <a:custGeom>
            <a:avLst/>
            <a:gdLst/>
            <a:ahLst/>
            <a:cxnLst/>
            <a:rect l="l" t="t" r="r" b="b"/>
            <a:pathLst>
              <a:path w="7315200" h="118872">
                <a:moveTo>
                  <a:pt x="0" y="0"/>
                </a:moveTo>
                <a:lnTo>
                  <a:pt x="7315200" y="0"/>
                </a:lnTo>
                <a:lnTo>
                  <a:pt x="7315200" y="118872"/>
                </a:lnTo>
                <a:lnTo>
                  <a:pt x="0" y="1188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400000">
            <a:off x="10784723" y="5783010"/>
            <a:ext cx="2809378" cy="118872"/>
          </a:xfrm>
          <a:custGeom>
            <a:avLst/>
            <a:gdLst/>
            <a:ahLst/>
            <a:cxnLst/>
            <a:rect l="l" t="t" r="r" b="b"/>
            <a:pathLst>
              <a:path w="2809378" h="118872">
                <a:moveTo>
                  <a:pt x="0" y="0"/>
                </a:moveTo>
                <a:lnTo>
                  <a:pt x="2809379" y="0"/>
                </a:lnTo>
                <a:lnTo>
                  <a:pt x="2809379" y="118872"/>
                </a:lnTo>
                <a:lnTo>
                  <a:pt x="0" y="1188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603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400000">
            <a:off x="8631357" y="6127388"/>
            <a:ext cx="2809378" cy="118872"/>
          </a:xfrm>
          <a:custGeom>
            <a:avLst/>
            <a:gdLst/>
            <a:ahLst/>
            <a:cxnLst/>
            <a:rect l="l" t="t" r="r" b="b"/>
            <a:pathLst>
              <a:path w="2809378" h="118872">
                <a:moveTo>
                  <a:pt x="0" y="0"/>
                </a:moveTo>
                <a:lnTo>
                  <a:pt x="2809378" y="0"/>
                </a:lnTo>
                <a:lnTo>
                  <a:pt x="2809378" y="118872"/>
                </a:lnTo>
                <a:lnTo>
                  <a:pt x="0" y="1188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603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378446" y="4530491"/>
            <a:ext cx="7315200" cy="118872"/>
          </a:xfrm>
          <a:custGeom>
            <a:avLst/>
            <a:gdLst/>
            <a:ahLst/>
            <a:cxnLst/>
            <a:rect l="l" t="t" r="r" b="b"/>
            <a:pathLst>
              <a:path w="7315200" h="118872">
                <a:moveTo>
                  <a:pt x="0" y="0"/>
                </a:moveTo>
                <a:lnTo>
                  <a:pt x="7315200" y="0"/>
                </a:lnTo>
                <a:lnTo>
                  <a:pt x="7315200" y="118872"/>
                </a:lnTo>
                <a:lnTo>
                  <a:pt x="0" y="1188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 rot="2913212">
            <a:off x="6924594" y="4221777"/>
            <a:ext cx="13914052" cy="1397921"/>
            <a:chOff x="0" y="0"/>
            <a:chExt cx="5075884" cy="50996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075884" cy="509965"/>
            </a:xfrm>
            <a:custGeom>
              <a:avLst/>
              <a:gdLst/>
              <a:ahLst/>
              <a:cxnLst/>
              <a:rect l="l" t="t" r="r" b="b"/>
              <a:pathLst>
                <a:path w="5075884" h="509965">
                  <a:moveTo>
                    <a:pt x="0" y="0"/>
                  </a:moveTo>
                  <a:lnTo>
                    <a:pt x="5075884" y="0"/>
                  </a:lnTo>
                  <a:lnTo>
                    <a:pt x="5075884" y="509965"/>
                  </a:lnTo>
                  <a:lnTo>
                    <a:pt x="0" y="509965"/>
                  </a:lnTo>
                  <a:close/>
                </a:path>
              </a:pathLst>
            </a:custGeom>
            <a:solidFill>
              <a:srgbClr val="9CADC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 rot="2913212">
            <a:off x="5467377" y="4293489"/>
            <a:ext cx="14935739" cy="1397921"/>
            <a:chOff x="0" y="0"/>
            <a:chExt cx="5448598" cy="50996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448598" cy="509965"/>
            </a:xfrm>
            <a:custGeom>
              <a:avLst/>
              <a:gdLst/>
              <a:ahLst/>
              <a:cxnLst/>
              <a:rect l="l" t="t" r="r" b="b"/>
              <a:pathLst>
                <a:path w="5448598" h="509965">
                  <a:moveTo>
                    <a:pt x="0" y="0"/>
                  </a:moveTo>
                  <a:lnTo>
                    <a:pt x="5448598" y="0"/>
                  </a:lnTo>
                  <a:lnTo>
                    <a:pt x="5448598" y="509965"/>
                  </a:lnTo>
                  <a:lnTo>
                    <a:pt x="0" y="50996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 rot="2913212">
            <a:off x="5963483" y="4600911"/>
            <a:ext cx="14935739" cy="480850"/>
            <a:chOff x="0" y="0"/>
            <a:chExt cx="5448598" cy="17541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448598" cy="175415"/>
            </a:xfrm>
            <a:custGeom>
              <a:avLst/>
              <a:gdLst/>
              <a:ahLst/>
              <a:cxnLst/>
              <a:rect l="l" t="t" r="r" b="b"/>
              <a:pathLst>
                <a:path w="5448598" h="175415">
                  <a:moveTo>
                    <a:pt x="0" y="0"/>
                  </a:moveTo>
                  <a:lnTo>
                    <a:pt x="5448598" y="0"/>
                  </a:lnTo>
                  <a:lnTo>
                    <a:pt x="5448598" y="175415"/>
                  </a:lnTo>
                  <a:lnTo>
                    <a:pt x="0" y="1754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0350985" y="-26814"/>
            <a:ext cx="7937015" cy="8929143"/>
            <a:chOff x="0" y="0"/>
            <a:chExt cx="5370413" cy="604171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solidFill>
              <a:srgbClr val="A3D37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/>
          <p:cNvSpPr/>
          <p:nvPr/>
        </p:nvSpPr>
        <p:spPr>
          <a:xfrm>
            <a:off x="16491272" y="8885028"/>
            <a:ext cx="1171124" cy="1227379"/>
          </a:xfrm>
          <a:custGeom>
            <a:avLst/>
            <a:gdLst/>
            <a:ahLst/>
            <a:cxnLst/>
            <a:rect l="l" t="t" r="r" b="b"/>
            <a:pathLst>
              <a:path w="1171124" h="1227379">
                <a:moveTo>
                  <a:pt x="0" y="0"/>
                </a:moveTo>
                <a:lnTo>
                  <a:pt x="1171124" y="0"/>
                </a:lnTo>
                <a:lnTo>
                  <a:pt x="1171124" y="1227378"/>
                </a:lnTo>
                <a:lnTo>
                  <a:pt x="0" y="12273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149392" y="108256"/>
            <a:ext cx="10758191" cy="1104416"/>
            <a:chOff x="0" y="0"/>
            <a:chExt cx="2833433" cy="29087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833433" cy="290875"/>
            </a:xfrm>
            <a:custGeom>
              <a:avLst/>
              <a:gdLst/>
              <a:ahLst/>
              <a:cxnLst/>
              <a:rect l="l" t="t" r="r" b="b"/>
              <a:pathLst>
                <a:path w="2833433" h="290875">
                  <a:moveTo>
                    <a:pt x="36701" y="0"/>
                  </a:moveTo>
                  <a:lnTo>
                    <a:pt x="2796732" y="0"/>
                  </a:lnTo>
                  <a:cubicBezTo>
                    <a:pt x="2817002" y="0"/>
                    <a:pt x="2833433" y="16432"/>
                    <a:pt x="2833433" y="36701"/>
                  </a:cubicBezTo>
                  <a:lnTo>
                    <a:pt x="2833433" y="254174"/>
                  </a:lnTo>
                  <a:cubicBezTo>
                    <a:pt x="2833433" y="274443"/>
                    <a:pt x="2817002" y="290875"/>
                    <a:pt x="2796732" y="290875"/>
                  </a:cubicBezTo>
                  <a:lnTo>
                    <a:pt x="36701" y="290875"/>
                  </a:lnTo>
                  <a:cubicBezTo>
                    <a:pt x="16432" y="290875"/>
                    <a:pt x="0" y="274443"/>
                    <a:pt x="0" y="254174"/>
                  </a:cubicBezTo>
                  <a:lnTo>
                    <a:pt x="0" y="36701"/>
                  </a:lnTo>
                  <a:cubicBezTo>
                    <a:pt x="0" y="16432"/>
                    <a:pt x="16432" y="0"/>
                    <a:pt x="3670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2833433" cy="32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69459" y="7428849"/>
            <a:ext cx="2030243" cy="2869987"/>
            <a:chOff x="0" y="0"/>
            <a:chExt cx="1209178" cy="170931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209178" cy="1709316"/>
            </a:xfrm>
            <a:custGeom>
              <a:avLst/>
              <a:gdLst/>
              <a:ahLst/>
              <a:cxnLst/>
              <a:rect l="l" t="t" r="r" b="b"/>
              <a:pathLst>
                <a:path w="1209178" h="1709316">
                  <a:moveTo>
                    <a:pt x="0" y="0"/>
                  </a:moveTo>
                  <a:lnTo>
                    <a:pt x="1209178" y="0"/>
                  </a:lnTo>
                  <a:lnTo>
                    <a:pt x="1209178" y="1709316"/>
                  </a:lnTo>
                  <a:lnTo>
                    <a:pt x="0" y="1709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1209178" cy="17474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320722" y="9548905"/>
            <a:ext cx="1977556" cy="1082263"/>
          </a:xfrm>
          <a:custGeom>
            <a:avLst/>
            <a:gdLst/>
            <a:ahLst/>
            <a:cxnLst/>
            <a:rect l="l" t="t" r="r" b="b"/>
            <a:pathLst>
              <a:path w="1977556" h="1082263">
                <a:moveTo>
                  <a:pt x="0" y="0"/>
                </a:moveTo>
                <a:lnTo>
                  <a:pt x="1977556" y="0"/>
                </a:lnTo>
                <a:lnTo>
                  <a:pt x="1977556" y="1082262"/>
                </a:lnTo>
                <a:lnTo>
                  <a:pt x="0" y="10822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4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3"/>
          <p:cNvGrpSpPr/>
          <p:nvPr/>
        </p:nvGrpSpPr>
        <p:grpSpPr>
          <a:xfrm>
            <a:off x="2471921" y="7428849"/>
            <a:ext cx="2030243" cy="2869987"/>
            <a:chOff x="0" y="0"/>
            <a:chExt cx="1209178" cy="170931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209178" cy="1709316"/>
            </a:xfrm>
            <a:custGeom>
              <a:avLst/>
              <a:gdLst/>
              <a:ahLst/>
              <a:cxnLst/>
              <a:rect l="l" t="t" r="r" b="b"/>
              <a:pathLst>
                <a:path w="1209178" h="1709316">
                  <a:moveTo>
                    <a:pt x="0" y="0"/>
                  </a:moveTo>
                  <a:lnTo>
                    <a:pt x="1209178" y="0"/>
                  </a:lnTo>
                  <a:lnTo>
                    <a:pt x="1209178" y="1709316"/>
                  </a:lnTo>
                  <a:lnTo>
                    <a:pt x="0" y="1709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1209178" cy="17474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675759" y="7437882"/>
            <a:ext cx="2030243" cy="2860954"/>
            <a:chOff x="0" y="0"/>
            <a:chExt cx="1209178" cy="1703936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209178" cy="1703936"/>
            </a:xfrm>
            <a:custGeom>
              <a:avLst/>
              <a:gdLst/>
              <a:ahLst/>
              <a:cxnLst/>
              <a:rect l="l" t="t" r="r" b="b"/>
              <a:pathLst>
                <a:path w="1209178" h="1703936">
                  <a:moveTo>
                    <a:pt x="0" y="0"/>
                  </a:moveTo>
                  <a:lnTo>
                    <a:pt x="1209178" y="0"/>
                  </a:lnTo>
                  <a:lnTo>
                    <a:pt x="1209178" y="1703936"/>
                  </a:lnTo>
                  <a:lnTo>
                    <a:pt x="0" y="17039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1209178" cy="17420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 rot="-5400000">
            <a:off x="-179545" y="6127388"/>
            <a:ext cx="2809378" cy="118872"/>
          </a:xfrm>
          <a:custGeom>
            <a:avLst/>
            <a:gdLst/>
            <a:ahLst/>
            <a:cxnLst/>
            <a:rect l="l" t="t" r="r" b="b"/>
            <a:pathLst>
              <a:path w="2809378" h="118872">
                <a:moveTo>
                  <a:pt x="0" y="0"/>
                </a:moveTo>
                <a:lnTo>
                  <a:pt x="2809379" y="0"/>
                </a:lnTo>
                <a:lnTo>
                  <a:pt x="2809379" y="118872"/>
                </a:lnTo>
                <a:lnTo>
                  <a:pt x="0" y="1188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6038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0" name="Group 30"/>
          <p:cNvGrpSpPr/>
          <p:nvPr/>
        </p:nvGrpSpPr>
        <p:grpSpPr>
          <a:xfrm>
            <a:off x="269459" y="6053388"/>
            <a:ext cx="2030243" cy="2590967"/>
            <a:chOff x="0" y="0"/>
            <a:chExt cx="2706990" cy="3454622"/>
          </a:xfrm>
        </p:grpSpPr>
        <p:pic>
          <p:nvPicPr>
            <p:cNvPr id="31" name="Picture 31"/>
            <p:cNvPicPr>
              <a:picLocks noChangeAspect="1"/>
            </p:cNvPicPr>
            <p:nvPr/>
          </p:nvPicPr>
          <p:blipFill>
            <a:blip r:embed="rId8"/>
            <a:srcRect l="14904" t="24078" r="66450" b="40273"/>
            <a:stretch>
              <a:fillRect/>
            </a:stretch>
          </p:blipFill>
          <p:spPr>
            <a:xfrm>
              <a:off x="0" y="0"/>
              <a:ext cx="2706990" cy="3454622"/>
            </a:xfrm>
            <a:prstGeom prst="rect">
              <a:avLst/>
            </a:prstGeom>
          </p:spPr>
        </p:pic>
      </p:grpSp>
      <p:sp>
        <p:nvSpPr>
          <p:cNvPr id="32" name="Freeform 32"/>
          <p:cNvSpPr/>
          <p:nvPr/>
        </p:nvSpPr>
        <p:spPr>
          <a:xfrm rot="-5400000">
            <a:off x="1987277" y="6068965"/>
            <a:ext cx="2809378" cy="118872"/>
          </a:xfrm>
          <a:custGeom>
            <a:avLst/>
            <a:gdLst/>
            <a:ahLst/>
            <a:cxnLst/>
            <a:rect l="l" t="t" r="r" b="b"/>
            <a:pathLst>
              <a:path w="2809378" h="118872">
                <a:moveTo>
                  <a:pt x="0" y="0"/>
                </a:moveTo>
                <a:lnTo>
                  <a:pt x="2809378" y="0"/>
                </a:lnTo>
                <a:lnTo>
                  <a:pt x="2809378" y="118872"/>
                </a:lnTo>
                <a:lnTo>
                  <a:pt x="0" y="1188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6038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3" name="Group 33"/>
          <p:cNvGrpSpPr/>
          <p:nvPr/>
        </p:nvGrpSpPr>
        <p:grpSpPr>
          <a:xfrm>
            <a:off x="2471921" y="6053388"/>
            <a:ext cx="2030243" cy="2590967"/>
            <a:chOff x="0" y="0"/>
            <a:chExt cx="2706990" cy="3454622"/>
          </a:xfrm>
        </p:grpSpPr>
        <p:pic>
          <p:nvPicPr>
            <p:cNvPr id="34" name="Picture 34"/>
            <p:cNvPicPr>
              <a:picLocks noChangeAspect="1"/>
            </p:cNvPicPr>
            <p:nvPr/>
          </p:nvPicPr>
          <p:blipFill>
            <a:blip r:embed="rId9"/>
            <a:srcRect l="17208" r="47367" b="32145"/>
            <a:stretch>
              <a:fillRect/>
            </a:stretch>
          </p:blipFill>
          <p:spPr>
            <a:xfrm>
              <a:off x="0" y="0"/>
              <a:ext cx="2706990" cy="3454622"/>
            </a:xfrm>
            <a:prstGeom prst="rect">
              <a:avLst/>
            </a:prstGeom>
          </p:spPr>
        </p:pic>
      </p:grpSp>
      <p:sp>
        <p:nvSpPr>
          <p:cNvPr id="35" name="Freeform 35"/>
          <p:cNvSpPr/>
          <p:nvPr/>
        </p:nvSpPr>
        <p:spPr>
          <a:xfrm rot="-5400000">
            <a:off x="4324623" y="6127388"/>
            <a:ext cx="2809378" cy="118872"/>
          </a:xfrm>
          <a:custGeom>
            <a:avLst/>
            <a:gdLst/>
            <a:ahLst/>
            <a:cxnLst/>
            <a:rect l="l" t="t" r="r" b="b"/>
            <a:pathLst>
              <a:path w="2809378" h="118872">
                <a:moveTo>
                  <a:pt x="0" y="0"/>
                </a:moveTo>
                <a:lnTo>
                  <a:pt x="2809379" y="0"/>
                </a:lnTo>
                <a:lnTo>
                  <a:pt x="2809379" y="118872"/>
                </a:lnTo>
                <a:lnTo>
                  <a:pt x="0" y="1188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6038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6" name="Group 36"/>
          <p:cNvGrpSpPr/>
          <p:nvPr/>
        </p:nvGrpSpPr>
        <p:grpSpPr>
          <a:xfrm>
            <a:off x="4674383" y="6053388"/>
            <a:ext cx="2030243" cy="2590967"/>
            <a:chOff x="0" y="0"/>
            <a:chExt cx="2706990" cy="3454622"/>
          </a:xfrm>
        </p:grpSpPr>
        <p:pic>
          <p:nvPicPr>
            <p:cNvPr id="37" name="Picture 37"/>
            <p:cNvPicPr>
              <a:picLocks noChangeAspect="1"/>
            </p:cNvPicPr>
            <p:nvPr/>
          </p:nvPicPr>
          <p:blipFill>
            <a:blip r:embed="rId10"/>
            <a:srcRect l="23847" r="23847"/>
            <a:stretch>
              <a:fillRect/>
            </a:stretch>
          </p:blipFill>
          <p:spPr>
            <a:xfrm>
              <a:off x="0" y="0"/>
              <a:ext cx="2706990" cy="3454622"/>
            </a:xfrm>
            <a:prstGeom prst="rect">
              <a:avLst/>
            </a:prstGeom>
          </p:spPr>
        </p:pic>
      </p:grpSp>
      <p:grpSp>
        <p:nvGrpSpPr>
          <p:cNvPr id="38" name="Group 38"/>
          <p:cNvGrpSpPr/>
          <p:nvPr/>
        </p:nvGrpSpPr>
        <p:grpSpPr>
          <a:xfrm>
            <a:off x="6878896" y="7428849"/>
            <a:ext cx="2030243" cy="2869987"/>
            <a:chOff x="0" y="0"/>
            <a:chExt cx="1209178" cy="1709316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209178" cy="1709316"/>
            </a:xfrm>
            <a:custGeom>
              <a:avLst/>
              <a:gdLst/>
              <a:ahLst/>
              <a:cxnLst/>
              <a:rect l="l" t="t" r="r" b="b"/>
              <a:pathLst>
                <a:path w="1209178" h="1709316">
                  <a:moveTo>
                    <a:pt x="0" y="0"/>
                  </a:moveTo>
                  <a:lnTo>
                    <a:pt x="1209178" y="0"/>
                  </a:lnTo>
                  <a:lnTo>
                    <a:pt x="1209178" y="1709316"/>
                  </a:lnTo>
                  <a:lnTo>
                    <a:pt x="0" y="1709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38100"/>
              <a:ext cx="1209178" cy="17474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1" name="Freeform 41"/>
          <p:cNvSpPr/>
          <p:nvPr/>
        </p:nvSpPr>
        <p:spPr>
          <a:xfrm rot="-5400000">
            <a:off x="6477990" y="6127388"/>
            <a:ext cx="2809378" cy="118872"/>
          </a:xfrm>
          <a:custGeom>
            <a:avLst/>
            <a:gdLst/>
            <a:ahLst/>
            <a:cxnLst/>
            <a:rect l="l" t="t" r="r" b="b"/>
            <a:pathLst>
              <a:path w="2809378" h="118872">
                <a:moveTo>
                  <a:pt x="0" y="0"/>
                </a:moveTo>
                <a:lnTo>
                  <a:pt x="2809378" y="0"/>
                </a:lnTo>
                <a:lnTo>
                  <a:pt x="2809378" y="118872"/>
                </a:lnTo>
                <a:lnTo>
                  <a:pt x="0" y="1188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6038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2" name="Group 42"/>
          <p:cNvGrpSpPr/>
          <p:nvPr/>
        </p:nvGrpSpPr>
        <p:grpSpPr>
          <a:xfrm>
            <a:off x="6878896" y="6053388"/>
            <a:ext cx="2030243" cy="2590967"/>
            <a:chOff x="0" y="0"/>
            <a:chExt cx="2706990" cy="3454622"/>
          </a:xfrm>
        </p:grpSpPr>
        <p:pic>
          <p:nvPicPr>
            <p:cNvPr id="43" name="Picture 43"/>
            <p:cNvPicPr>
              <a:picLocks noChangeAspect="1"/>
            </p:cNvPicPr>
            <p:nvPr/>
          </p:nvPicPr>
          <p:blipFill>
            <a:blip r:embed="rId11"/>
            <a:srcRect l="28072" t="16873" r="29001" b="903"/>
            <a:stretch>
              <a:fillRect/>
            </a:stretch>
          </p:blipFill>
          <p:spPr>
            <a:xfrm>
              <a:off x="0" y="0"/>
              <a:ext cx="2706990" cy="3454622"/>
            </a:xfrm>
            <a:prstGeom prst="rect">
              <a:avLst/>
            </a:prstGeom>
          </p:spPr>
        </p:pic>
      </p:grpSp>
      <p:grpSp>
        <p:nvGrpSpPr>
          <p:cNvPr id="44" name="Group 44"/>
          <p:cNvGrpSpPr/>
          <p:nvPr/>
        </p:nvGrpSpPr>
        <p:grpSpPr>
          <a:xfrm>
            <a:off x="9020353" y="7428849"/>
            <a:ext cx="2030243" cy="2869987"/>
            <a:chOff x="0" y="0"/>
            <a:chExt cx="1209178" cy="1709316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1209178" cy="1709316"/>
            </a:xfrm>
            <a:custGeom>
              <a:avLst/>
              <a:gdLst/>
              <a:ahLst/>
              <a:cxnLst/>
              <a:rect l="l" t="t" r="r" b="b"/>
              <a:pathLst>
                <a:path w="1209178" h="1709316">
                  <a:moveTo>
                    <a:pt x="0" y="0"/>
                  </a:moveTo>
                  <a:lnTo>
                    <a:pt x="1209178" y="0"/>
                  </a:lnTo>
                  <a:lnTo>
                    <a:pt x="1209178" y="1709316"/>
                  </a:lnTo>
                  <a:lnTo>
                    <a:pt x="0" y="1709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38100"/>
              <a:ext cx="1209178" cy="17474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9020353" y="6053388"/>
            <a:ext cx="2030243" cy="2590967"/>
            <a:chOff x="0" y="0"/>
            <a:chExt cx="2706990" cy="3454622"/>
          </a:xfrm>
        </p:grpSpPr>
        <p:pic>
          <p:nvPicPr>
            <p:cNvPr id="48" name="Picture 48"/>
            <p:cNvPicPr>
              <a:picLocks noChangeAspect="1"/>
            </p:cNvPicPr>
            <p:nvPr/>
          </p:nvPicPr>
          <p:blipFill>
            <a:blip r:embed="rId12"/>
            <a:srcRect l="36678" t="16795" r="19883"/>
            <a:stretch>
              <a:fillRect/>
            </a:stretch>
          </p:blipFill>
          <p:spPr>
            <a:xfrm>
              <a:off x="0" y="0"/>
              <a:ext cx="2706990" cy="3454622"/>
            </a:xfrm>
            <a:prstGeom prst="rect">
              <a:avLst/>
            </a:prstGeom>
          </p:spPr>
        </p:pic>
      </p:grpSp>
      <p:grpSp>
        <p:nvGrpSpPr>
          <p:cNvPr id="49" name="Group 49"/>
          <p:cNvGrpSpPr/>
          <p:nvPr/>
        </p:nvGrpSpPr>
        <p:grpSpPr>
          <a:xfrm>
            <a:off x="11222375" y="7428849"/>
            <a:ext cx="2030243" cy="2869987"/>
            <a:chOff x="0" y="0"/>
            <a:chExt cx="1209178" cy="1709316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1209178" cy="1709316"/>
            </a:xfrm>
            <a:custGeom>
              <a:avLst/>
              <a:gdLst/>
              <a:ahLst/>
              <a:cxnLst/>
              <a:rect l="l" t="t" r="r" b="b"/>
              <a:pathLst>
                <a:path w="1209178" h="1709316">
                  <a:moveTo>
                    <a:pt x="0" y="0"/>
                  </a:moveTo>
                  <a:lnTo>
                    <a:pt x="1209178" y="0"/>
                  </a:lnTo>
                  <a:lnTo>
                    <a:pt x="1209178" y="1709316"/>
                  </a:lnTo>
                  <a:lnTo>
                    <a:pt x="0" y="1709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0" y="-38100"/>
              <a:ext cx="1209178" cy="17474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2" name="Freeform 52"/>
          <p:cNvSpPr/>
          <p:nvPr/>
        </p:nvSpPr>
        <p:spPr>
          <a:xfrm>
            <a:off x="11265180" y="9567387"/>
            <a:ext cx="1977556" cy="1082263"/>
          </a:xfrm>
          <a:custGeom>
            <a:avLst/>
            <a:gdLst/>
            <a:ahLst/>
            <a:cxnLst/>
            <a:rect l="l" t="t" r="r" b="b"/>
            <a:pathLst>
              <a:path w="1977556" h="1082263">
                <a:moveTo>
                  <a:pt x="0" y="0"/>
                </a:moveTo>
                <a:lnTo>
                  <a:pt x="1977557" y="0"/>
                </a:lnTo>
                <a:lnTo>
                  <a:pt x="1977557" y="1082262"/>
                </a:lnTo>
                <a:lnTo>
                  <a:pt x="0" y="10822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4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3" name="Group 53"/>
          <p:cNvGrpSpPr/>
          <p:nvPr/>
        </p:nvGrpSpPr>
        <p:grpSpPr>
          <a:xfrm>
            <a:off x="11218759" y="6053388"/>
            <a:ext cx="2033859" cy="2590967"/>
            <a:chOff x="0" y="0"/>
            <a:chExt cx="2711812" cy="3454622"/>
          </a:xfrm>
        </p:grpSpPr>
        <p:pic>
          <p:nvPicPr>
            <p:cNvPr id="54" name="Picture 54"/>
            <p:cNvPicPr>
              <a:picLocks noChangeAspect="1"/>
            </p:cNvPicPr>
            <p:nvPr/>
          </p:nvPicPr>
          <p:blipFill>
            <a:blip r:embed="rId13"/>
            <a:srcRect l="32682" t="7897" r="42685" b="45003"/>
            <a:stretch>
              <a:fillRect/>
            </a:stretch>
          </p:blipFill>
          <p:spPr>
            <a:xfrm>
              <a:off x="0" y="0"/>
              <a:ext cx="2711812" cy="3454622"/>
            </a:xfrm>
            <a:prstGeom prst="rect">
              <a:avLst/>
            </a:prstGeom>
          </p:spPr>
        </p:pic>
      </p:grpSp>
      <p:sp>
        <p:nvSpPr>
          <p:cNvPr id="55" name="AutoShape 55"/>
          <p:cNvSpPr/>
          <p:nvPr/>
        </p:nvSpPr>
        <p:spPr>
          <a:xfrm>
            <a:off x="269435" y="9541961"/>
            <a:ext cx="2030290" cy="0"/>
          </a:xfrm>
          <a:prstGeom prst="line">
            <a:avLst/>
          </a:prstGeom>
          <a:ln w="28575" cap="flat">
            <a:solidFill>
              <a:srgbClr val="6EBE4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6" name="AutoShape 56"/>
          <p:cNvSpPr/>
          <p:nvPr/>
        </p:nvSpPr>
        <p:spPr>
          <a:xfrm>
            <a:off x="2471873" y="9541961"/>
            <a:ext cx="2030290" cy="0"/>
          </a:xfrm>
          <a:prstGeom prst="line">
            <a:avLst/>
          </a:prstGeom>
          <a:ln w="28575" cap="flat">
            <a:solidFill>
              <a:srgbClr val="6EBE4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7" name="AutoShape 57"/>
          <p:cNvSpPr/>
          <p:nvPr/>
        </p:nvSpPr>
        <p:spPr>
          <a:xfrm>
            <a:off x="4674311" y="9541961"/>
            <a:ext cx="2030290" cy="0"/>
          </a:xfrm>
          <a:prstGeom prst="line">
            <a:avLst/>
          </a:prstGeom>
          <a:ln w="28575" cap="flat">
            <a:solidFill>
              <a:srgbClr val="6EBE4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8" name="AutoShape 58"/>
          <p:cNvSpPr/>
          <p:nvPr/>
        </p:nvSpPr>
        <p:spPr>
          <a:xfrm>
            <a:off x="6876749" y="9541961"/>
            <a:ext cx="2030290" cy="0"/>
          </a:xfrm>
          <a:prstGeom prst="line">
            <a:avLst/>
          </a:prstGeom>
          <a:ln w="28575" cap="flat">
            <a:solidFill>
              <a:srgbClr val="6EBE4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9" name="AutoShape 59"/>
          <p:cNvSpPr/>
          <p:nvPr/>
        </p:nvSpPr>
        <p:spPr>
          <a:xfrm>
            <a:off x="9017949" y="9541961"/>
            <a:ext cx="2030290" cy="0"/>
          </a:xfrm>
          <a:prstGeom prst="line">
            <a:avLst/>
          </a:prstGeom>
          <a:ln w="28575" cap="flat">
            <a:solidFill>
              <a:srgbClr val="6EBE4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0" name="AutoShape 60"/>
          <p:cNvSpPr/>
          <p:nvPr/>
        </p:nvSpPr>
        <p:spPr>
          <a:xfrm>
            <a:off x="11219714" y="9541961"/>
            <a:ext cx="2030290" cy="0"/>
          </a:xfrm>
          <a:prstGeom prst="line">
            <a:avLst/>
          </a:prstGeom>
          <a:ln w="28575" cap="flat">
            <a:solidFill>
              <a:srgbClr val="6EBE4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1" name="Freeform 61"/>
          <p:cNvSpPr/>
          <p:nvPr/>
        </p:nvSpPr>
        <p:spPr>
          <a:xfrm>
            <a:off x="9035383" y="9567387"/>
            <a:ext cx="1977556" cy="1082263"/>
          </a:xfrm>
          <a:custGeom>
            <a:avLst/>
            <a:gdLst/>
            <a:ahLst/>
            <a:cxnLst/>
            <a:rect l="l" t="t" r="r" b="b"/>
            <a:pathLst>
              <a:path w="1977556" h="1082263">
                <a:moveTo>
                  <a:pt x="0" y="0"/>
                </a:moveTo>
                <a:lnTo>
                  <a:pt x="1977556" y="0"/>
                </a:lnTo>
                <a:lnTo>
                  <a:pt x="1977556" y="1082262"/>
                </a:lnTo>
                <a:lnTo>
                  <a:pt x="0" y="10822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4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2" name="Freeform 62"/>
          <p:cNvSpPr/>
          <p:nvPr/>
        </p:nvSpPr>
        <p:spPr>
          <a:xfrm>
            <a:off x="6895721" y="9567387"/>
            <a:ext cx="1977556" cy="1082263"/>
          </a:xfrm>
          <a:custGeom>
            <a:avLst/>
            <a:gdLst/>
            <a:ahLst/>
            <a:cxnLst/>
            <a:rect l="l" t="t" r="r" b="b"/>
            <a:pathLst>
              <a:path w="1977556" h="1082263">
                <a:moveTo>
                  <a:pt x="0" y="0"/>
                </a:moveTo>
                <a:lnTo>
                  <a:pt x="1977556" y="0"/>
                </a:lnTo>
                <a:lnTo>
                  <a:pt x="1977556" y="1082262"/>
                </a:lnTo>
                <a:lnTo>
                  <a:pt x="0" y="10822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4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3" name="Freeform 63"/>
          <p:cNvSpPr/>
          <p:nvPr/>
        </p:nvSpPr>
        <p:spPr>
          <a:xfrm>
            <a:off x="4694167" y="9567387"/>
            <a:ext cx="1977556" cy="1082263"/>
          </a:xfrm>
          <a:custGeom>
            <a:avLst/>
            <a:gdLst/>
            <a:ahLst/>
            <a:cxnLst/>
            <a:rect l="l" t="t" r="r" b="b"/>
            <a:pathLst>
              <a:path w="1977556" h="1082263">
                <a:moveTo>
                  <a:pt x="0" y="0"/>
                </a:moveTo>
                <a:lnTo>
                  <a:pt x="1977556" y="0"/>
                </a:lnTo>
                <a:lnTo>
                  <a:pt x="1977556" y="1082262"/>
                </a:lnTo>
                <a:lnTo>
                  <a:pt x="0" y="10822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4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4" name="Freeform 64"/>
          <p:cNvSpPr/>
          <p:nvPr/>
        </p:nvSpPr>
        <p:spPr>
          <a:xfrm>
            <a:off x="2498264" y="9567387"/>
            <a:ext cx="1977556" cy="1082263"/>
          </a:xfrm>
          <a:custGeom>
            <a:avLst/>
            <a:gdLst/>
            <a:ahLst/>
            <a:cxnLst/>
            <a:rect l="l" t="t" r="r" b="b"/>
            <a:pathLst>
              <a:path w="1977556" h="1082263">
                <a:moveTo>
                  <a:pt x="0" y="0"/>
                </a:moveTo>
                <a:lnTo>
                  <a:pt x="1977556" y="0"/>
                </a:lnTo>
                <a:lnTo>
                  <a:pt x="1977556" y="1082262"/>
                </a:lnTo>
                <a:lnTo>
                  <a:pt x="0" y="10822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4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5" name="Group 65"/>
          <p:cNvGrpSpPr/>
          <p:nvPr/>
        </p:nvGrpSpPr>
        <p:grpSpPr>
          <a:xfrm>
            <a:off x="4379092" y="1566732"/>
            <a:ext cx="3683801" cy="3683801"/>
            <a:chOff x="0" y="0"/>
            <a:chExt cx="812800" cy="812800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4"/>
              <a:stretch>
                <a:fillRect l="-21570" r="-78179" b="-3308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7" name="Freeform 67"/>
          <p:cNvSpPr/>
          <p:nvPr/>
        </p:nvSpPr>
        <p:spPr>
          <a:xfrm>
            <a:off x="4125479" y="1426868"/>
            <a:ext cx="3953148" cy="3849377"/>
          </a:xfrm>
          <a:custGeom>
            <a:avLst/>
            <a:gdLst/>
            <a:ahLst/>
            <a:cxnLst/>
            <a:rect l="l" t="t" r="r" b="b"/>
            <a:pathLst>
              <a:path w="3953148" h="3849377">
                <a:moveTo>
                  <a:pt x="0" y="0"/>
                </a:moveTo>
                <a:lnTo>
                  <a:pt x="3953148" y="0"/>
                </a:lnTo>
                <a:lnTo>
                  <a:pt x="3953148" y="3849378"/>
                </a:lnTo>
                <a:lnTo>
                  <a:pt x="0" y="384937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8" name="Freeform 68"/>
          <p:cNvSpPr/>
          <p:nvPr/>
        </p:nvSpPr>
        <p:spPr>
          <a:xfrm>
            <a:off x="13881620" y="9698987"/>
            <a:ext cx="2368486" cy="288525"/>
          </a:xfrm>
          <a:custGeom>
            <a:avLst/>
            <a:gdLst/>
            <a:ahLst/>
            <a:cxnLst/>
            <a:rect l="l" t="t" r="r" b="b"/>
            <a:pathLst>
              <a:path w="2368486" h="288525">
                <a:moveTo>
                  <a:pt x="0" y="0"/>
                </a:moveTo>
                <a:lnTo>
                  <a:pt x="2368486" y="0"/>
                </a:lnTo>
                <a:lnTo>
                  <a:pt x="2368486" y="288524"/>
                </a:lnTo>
                <a:lnTo>
                  <a:pt x="0" y="28852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9" name="TextBox 69"/>
          <p:cNvSpPr txBox="1"/>
          <p:nvPr/>
        </p:nvSpPr>
        <p:spPr>
          <a:xfrm>
            <a:off x="4700517" y="8939355"/>
            <a:ext cx="1987879" cy="393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9"/>
              </a:lnSpc>
            </a:pPr>
            <a:r>
              <a:rPr lang="en-US" sz="2499" spc="-8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Division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7088799" y="8892803"/>
            <a:ext cx="1578251" cy="384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9"/>
              </a:lnSpc>
            </a:pPr>
            <a:r>
              <a:rPr lang="en-US" sz="2499" spc="-8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Division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4621715" y="9789820"/>
            <a:ext cx="2138331" cy="296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2000" b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Manager Name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6876749" y="9640274"/>
            <a:ext cx="2002351" cy="41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2000" b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Manager Name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9021495" y="9661106"/>
            <a:ext cx="2029101" cy="41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2000" b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Manager Name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16656162" y="9073778"/>
            <a:ext cx="1006233" cy="535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1"/>
              </a:lnSpc>
            </a:pPr>
            <a:r>
              <a:rPr lang="en-US" sz="3399" b="1">
                <a:solidFill>
                  <a:srgbClr val="2B5C96"/>
                </a:solidFill>
                <a:latin typeface="Poppins Bold"/>
                <a:ea typeface="Poppins Bold"/>
                <a:cs typeface="Poppins Bold"/>
                <a:sym typeface="Poppins Bold"/>
              </a:rPr>
              <a:t>09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269435" y="443518"/>
            <a:ext cx="10638148" cy="602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47"/>
              </a:lnSpc>
            </a:pPr>
            <a:r>
              <a:rPr lang="en-US" sz="4458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Public Works Organizational Chart</a:t>
            </a:r>
          </a:p>
        </p:txBody>
      </p:sp>
      <p:sp>
        <p:nvSpPr>
          <p:cNvPr id="76" name="TextBox 76"/>
          <p:cNvSpPr txBox="1"/>
          <p:nvPr/>
        </p:nvSpPr>
        <p:spPr>
          <a:xfrm>
            <a:off x="295619" y="8803726"/>
            <a:ext cx="1948772" cy="498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49"/>
              </a:lnSpc>
            </a:pPr>
            <a:r>
              <a:rPr lang="en-US" sz="2499" spc="-8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Division</a:t>
            </a:r>
          </a:p>
        </p:txBody>
      </p:sp>
      <p:sp>
        <p:nvSpPr>
          <p:cNvPr id="77" name="TextBox 77"/>
          <p:cNvSpPr txBox="1"/>
          <p:nvPr/>
        </p:nvSpPr>
        <p:spPr>
          <a:xfrm>
            <a:off x="2499019" y="8912724"/>
            <a:ext cx="2027903" cy="393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9"/>
              </a:lnSpc>
            </a:pPr>
            <a:r>
              <a:rPr lang="en-US" sz="2499" spc="-8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Division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2486978" y="9640274"/>
            <a:ext cx="2000128" cy="41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2000" b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Manager Name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9026618" y="8905689"/>
            <a:ext cx="1986321" cy="384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9"/>
              </a:lnSpc>
            </a:pPr>
            <a:r>
              <a:rPr lang="en-US" sz="2499" spc="-8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Division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11235221" y="8923059"/>
            <a:ext cx="2037476" cy="41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9"/>
              </a:lnSpc>
            </a:pPr>
            <a:r>
              <a:rPr lang="en-US" sz="2499" spc="-8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Division</a:t>
            </a:r>
          </a:p>
        </p:txBody>
      </p:sp>
      <p:sp>
        <p:nvSpPr>
          <p:cNvPr id="81" name="TextBox 81"/>
          <p:cNvSpPr txBox="1"/>
          <p:nvPr/>
        </p:nvSpPr>
        <p:spPr>
          <a:xfrm>
            <a:off x="269459" y="9640274"/>
            <a:ext cx="2001091" cy="41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2000" b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Manager Name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11241462" y="9640274"/>
            <a:ext cx="2014772" cy="41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2000" b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Manager Name</a:t>
            </a:r>
          </a:p>
        </p:txBody>
      </p:sp>
      <p:sp>
        <p:nvSpPr>
          <p:cNvPr id="83" name="TextBox 83"/>
          <p:cNvSpPr txBox="1"/>
          <p:nvPr/>
        </p:nvSpPr>
        <p:spPr>
          <a:xfrm>
            <a:off x="-30147" y="2972012"/>
            <a:ext cx="4983082" cy="672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06"/>
              </a:lnSpc>
            </a:pPr>
            <a:r>
              <a:rPr lang="en-US" sz="3357" spc="-12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Director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523025" y="2098274"/>
            <a:ext cx="3897792" cy="749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4"/>
              </a:lnSpc>
            </a:pPr>
            <a:r>
              <a:rPr lang="en-US" sz="3814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Name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711</Words>
  <Application>Microsoft Office PowerPoint</Application>
  <PresentationFormat>Custom</PresentationFormat>
  <Paragraphs>224</Paragraphs>
  <Slides>26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League Spartan</vt:lpstr>
      <vt:lpstr>Poppins</vt:lpstr>
      <vt:lpstr>Canva Sans Bold</vt:lpstr>
      <vt:lpstr>Poppins Italics</vt:lpstr>
      <vt:lpstr>Poppins Medium</vt:lpstr>
      <vt:lpstr>Public Sans Bold</vt:lpstr>
      <vt:lpstr>Poppins Bold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Generic Onboarding presentation</dc:title>
  <dc:creator>Hubai, Kenna</dc:creator>
  <cp:lastModifiedBy>Corinne Watts</cp:lastModifiedBy>
  <cp:revision>7</cp:revision>
  <dcterms:created xsi:type="dcterms:W3CDTF">2006-08-16T00:00:00Z</dcterms:created>
  <dcterms:modified xsi:type="dcterms:W3CDTF">2025-08-04T17:08:34Z</dcterms:modified>
  <dc:identifier>DAGgsqaYf38</dc:identifier>
</cp:coreProperties>
</file>